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37C08A-B47F-41CC-8CD5-E8D1F522B24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C61FAA-AC02-48AD-8D0F-2DC34626C0B8}">
      <dgm:prSet phldrT="[Текст]"/>
      <dgm:spPr/>
      <dgm:t>
        <a:bodyPr/>
        <a:lstStyle/>
        <a:p>
          <a:r>
            <a:rPr lang="ru-RU" dirty="0" smtClean="0"/>
            <a:t>Пространство </a:t>
          </a:r>
          <a:endParaRPr lang="ru-RU" dirty="0"/>
        </a:p>
      </dgm:t>
    </dgm:pt>
    <dgm:pt modelId="{97BE3BC3-AB96-4723-BAC0-B2364FB64DF0}" type="parTrans" cxnId="{5B7F899A-AB7A-4D57-9EED-4BF345151EDA}">
      <dgm:prSet/>
      <dgm:spPr/>
      <dgm:t>
        <a:bodyPr/>
        <a:lstStyle/>
        <a:p>
          <a:endParaRPr lang="ru-RU"/>
        </a:p>
      </dgm:t>
    </dgm:pt>
    <dgm:pt modelId="{35C9A3DC-F770-43A2-B30B-9D46CB9862A6}" type="sibTrans" cxnId="{5B7F899A-AB7A-4D57-9EED-4BF345151EDA}">
      <dgm:prSet/>
      <dgm:spPr/>
      <dgm:t>
        <a:bodyPr/>
        <a:lstStyle/>
        <a:p>
          <a:endParaRPr lang="ru-RU"/>
        </a:p>
      </dgm:t>
    </dgm:pt>
    <dgm:pt modelId="{9F03C522-28D9-4914-9DDF-549F1531F11A}">
      <dgm:prSet phldrT="[Текст]"/>
      <dgm:spPr/>
      <dgm:t>
        <a:bodyPr/>
        <a:lstStyle/>
        <a:p>
          <a:r>
            <a:rPr lang="ru-RU" dirty="0" smtClean="0"/>
            <a:t>Учебные кабинеты</a:t>
          </a:r>
          <a:endParaRPr lang="ru-RU" dirty="0"/>
        </a:p>
      </dgm:t>
    </dgm:pt>
    <dgm:pt modelId="{339D9566-44F8-44EC-9147-B8D853AE577E}" type="parTrans" cxnId="{1651B83C-C0E3-485F-861C-3819D54BA6E3}">
      <dgm:prSet/>
      <dgm:spPr/>
      <dgm:t>
        <a:bodyPr/>
        <a:lstStyle/>
        <a:p>
          <a:endParaRPr lang="ru-RU"/>
        </a:p>
      </dgm:t>
    </dgm:pt>
    <dgm:pt modelId="{90E01AE2-D588-4FF5-96AE-BE438111B224}" type="sibTrans" cxnId="{1651B83C-C0E3-485F-861C-3819D54BA6E3}">
      <dgm:prSet/>
      <dgm:spPr/>
      <dgm:t>
        <a:bodyPr/>
        <a:lstStyle/>
        <a:p>
          <a:endParaRPr lang="ru-RU"/>
        </a:p>
      </dgm:t>
    </dgm:pt>
    <dgm:pt modelId="{3BC98577-286A-4F48-BF29-48086CE92DFE}">
      <dgm:prSet phldrT="[Текст]"/>
      <dgm:spPr/>
      <dgm:t>
        <a:bodyPr/>
        <a:lstStyle/>
        <a:p>
          <a:r>
            <a:rPr lang="ru-RU" dirty="0" smtClean="0"/>
            <a:t>Помещения ДО</a:t>
          </a:r>
          <a:endParaRPr lang="ru-RU" dirty="0"/>
        </a:p>
      </dgm:t>
    </dgm:pt>
    <dgm:pt modelId="{B108770C-972E-4B49-BCB2-CF969A4F0357}" type="parTrans" cxnId="{90CD2CF2-C7DE-4443-8C2C-359818939632}">
      <dgm:prSet/>
      <dgm:spPr/>
      <dgm:t>
        <a:bodyPr/>
        <a:lstStyle/>
        <a:p>
          <a:endParaRPr lang="ru-RU"/>
        </a:p>
      </dgm:t>
    </dgm:pt>
    <dgm:pt modelId="{CCD83DF6-5B30-427C-8F97-AF777F607648}" type="sibTrans" cxnId="{90CD2CF2-C7DE-4443-8C2C-359818939632}">
      <dgm:prSet/>
      <dgm:spPr/>
      <dgm:t>
        <a:bodyPr/>
        <a:lstStyle/>
        <a:p>
          <a:endParaRPr lang="ru-RU"/>
        </a:p>
      </dgm:t>
    </dgm:pt>
    <dgm:pt modelId="{6015A6FC-D394-4A79-83FA-028B3045AE2D}">
      <dgm:prSet phldrT="[Текст]"/>
      <dgm:spPr/>
      <dgm:t>
        <a:bodyPr/>
        <a:lstStyle/>
        <a:p>
          <a:r>
            <a:rPr lang="ru-RU" dirty="0" smtClean="0"/>
            <a:t>Образовательная деятельность</a:t>
          </a:r>
          <a:endParaRPr lang="ru-RU" dirty="0"/>
        </a:p>
      </dgm:t>
    </dgm:pt>
    <dgm:pt modelId="{B173C192-E082-48ED-833C-20B3A71AD900}" type="parTrans" cxnId="{E4910DE8-13C4-4B79-93A8-D99DCB5EB5EE}">
      <dgm:prSet/>
      <dgm:spPr/>
      <dgm:t>
        <a:bodyPr/>
        <a:lstStyle/>
        <a:p>
          <a:endParaRPr lang="ru-RU"/>
        </a:p>
      </dgm:t>
    </dgm:pt>
    <dgm:pt modelId="{42220B44-8EDF-4E8B-9054-73A21961960F}" type="sibTrans" cxnId="{E4910DE8-13C4-4B79-93A8-D99DCB5EB5EE}">
      <dgm:prSet/>
      <dgm:spPr/>
      <dgm:t>
        <a:bodyPr/>
        <a:lstStyle/>
        <a:p>
          <a:endParaRPr lang="ru-RU"/>
        </a:p>
      </dgm:t>
    </dgm:pt>
    <dgm:pt modelId="{BB9FCEE2-B246-4EA1-9541-7A837DD803A3}">
      <dgm:prSet phldrT="[Текст]"/>
      <dgm:spPr/>
      <dgm:t>
        <a:bodyPr/>
        <a:lstStyle/>
        <a:p>
          <a:r>
            <a:rPr lang="ru-RU" dirty="0" smtClean="0"/>
            <a:t>Предметы учебного цикла</a:t>
          </a:r>
          <a:endParaRPr lang="ru-RU" dirty="0"/>
        </a:p>
      </dgm:t>
    </dgm:pt>
    <dgm:pt modelId="{285B0ED5-93BD-45D7-80B8-E436A56CE302}" type="parTrans" cxnId="{21B39C66-DF58-495E-9AE5-F749083B37C1}">
      <dgm:prSet/>
      <dgm:spPr/>
      <dgm:t>
        <a:bodyPr/>
        <a:lstStyle/>
        <a:p>
          <a:endParaRPr lang="ru-RU"/>
        </a:p>
      </dgm:t>
    </dgm:pt>
    <dgm:pt modelId="{93F3A85C-81B9-4E6B-A3D1-04AE55774055}" type="sibTrans" cxnId="{21B39C66-DF58-495E-9AE5-F749083B37C1}">
      <dgm:prSet/>
      <dgm:spPr/>
      <dgm:t>
        <a:bodyPr/>
        <a:lstStyle/>
        <a:p>
          <a:endParaRPr lang="ru-RU"/>
        </a:p>
      </dgm:t>
    </dgm:pt>
    <dgm:pt modelId="{76181899-425B-479B-9C8C-4613C8B74025}">
      <dgm:prSet phldrT="[Текст]"/>
      <dgm:spPr/>
      <dgm:t>
        <a:bodyPr/>
        <a:lstStyle/>
        <a:p>
          <a:r>
            <a:rPr lang="ru-RU" dirty="0" smtClean="0"/>
            <a:t>Программы ДО </a:t>
          </a:r>
          <a:endParaRPr lang="ru-RU" dirty="0"/>
        </a:p>
      </dgm:t>
    </dgm:pt>
    <dgm:pt modelId="{F81758BF-3B5E-40B9-BB6D-AFAE5C786BCB}" type="parTrans" cxnId="{1D5105B8-623D-4A3C-B317-4F180FB371D8}">
      <dgm:prSet/>
      <dgm:spPr/>
      <dgm:t>
        <a:bodyPr/>
        <a:lstStyle/>
        <a:p>
          <a:endParaRPr lang="ru-RU"/>
        </a:p>
      </dgm:t>
    </dgm:pt>
    <dgm:pt modelId="{A7F3D9DD-B722-4AD6-88CB-3F2ECAA956DA}" type="sibTrans" cxnId="{1D5105B8-623D-4A3C-B317-4F180FB371D8}">
      <dgm:prSet/>
      <dgm:spPr/>
      <dgm:t>
        <a:bodyPr/>
        <a:lstStyle/>
        <a:p>
          <a:endParaRPr lang="ru-RU"/>
        </a:p>
      </dgm:t>
    </dgm:pt>
    <dgm:pt modelId="{2B054E93-CE3B-4006-9CA0-4C1B8EF9D346}">
      <dgm:prSet phldrT="[Текст]"/>
      <dgm:spPr/>
      <dgm:t>
        <a:bodyPr/>
        <a:lstStyle/>
        <a:p>
          <a:r>
            <a:rPr lang="ru-RU" dirty="0" smtClean="0"/>
            <a:t>Ресурсы </a:t>
          </a:r>
          <a:endParaRPr lang="ru-RU" dirty="0"/>
        </a:p>
      </dgm:t>
    </dgm:pt>
    <dgm:pt modelId="{9E181686-3E9D-463C-B828-208CCEB50E30}" type="parTrans" cxnId="{3419226A-25AD-46DA-A050-61615AF130A1}">
      <dgm:prSet/>
      <dgm:spPr/>
      <dgm:t>
        <a:bodyPr/>
        <a:lstStyle/>
        <a:p>
          <a:endParaRPr lang="ru-RU"/>
        </a:p>
      </dgm:t>
    </dgm:pt>
    <dgm:pt modelId="{F11115CB-699D-4A18-8F7A-3A429D1E33EF}" type="sibTrans" cxnId="{3419226A-25AD-46DA-A050-61615AF130A1}">
      <dgm:prSet/>
      <dgm:spPr/>
      <dgm:t>
        <a:bodyPr/>
        <a:lstStyle/>
        <a:p>
          <a:endParaRPr lang="ru-RU"/>
        </a:p>
      </dgm:t>
    </dgm:pt>
    <dgm:pt modelId="{BA45311E-D626-4664-ADEA-0CA0F8CF64DC}">
      <dgm:prSet phldrT="[Текст]"/>
      <dgm:spPr/>
      <dgm:t>
        <a:bodyPr/>
        <a:lstStyle/>
        <a:p>
          <a:r>
            <a:rPr lang="ru-RU" dirty="0" smtClean="0"/>
            <a:t>Собственные </a:t>
          </a:r>
          <a:endParaRPr lang="ru-RU" dirty="0"/>
        </a:p>
      </dgm:t>
    </dgm:pt>
    <dgm:pt modelId="{F4F28858-FCF6-4B0F-AD2A-8EE5AC8133FB}" type="parTrans" cxnId="{4A32892F-6C95-4CAC-ABEE-FEAF26770D8D}">
      <dgm:prSet/>
      <dgm:spPr/>
      <dgm:t>
        <a:bodyPr/>
        <a:lstStyle/>
        <a:p>
          <a:endParaRPr lang="ru-RU"/>
        </a:p>
      </dgm:t>
    </dgm:pt>
    <dgm:pt modelId="{E992F039-B6DC-42C6-BCC4-57F7F753640F}" type="sibTrans" cxnId="{4A32892F-6C95-4CAC-ABEE-FEAF26770D8D}">
      <dgm:prSet/>
      <dgm:spPr/>
      <dgm:t>
        <a:bodyPr/>
        <a:lstStyle/>
        <a:p>
          <a:endParaRPr lang="ru-RU"/>
        </a:p>
      </dgm:t>
    </dgm:pt>
    <dgm:pt modelId="{EFF90988-D187-4791-B07B-10D6345B3BB0}">
      <dgm:prSet phldrT="[Текст]"/>
      <dgm:spPr/>
      <dgm:t>
        <a:bodyPr/>
        <a:lstStyle/>
        <a:p>
          <a:r>
            <a:rPr lang="ru-RU" dirty="0" err="1" smtClean="0"/>
            <a:t>Взаимодополнение</a:t>
          </a:r>
          <a:r>
            <a:rPr lang="ru-RU" dirty="0" smtClean="0"/>
            <a:t> ресурсов </a:t>
          </a:r>
          <a:endParaRPr lang="ru-RU" dirty="0"/>
        </a:p>
      </dgm:t>
    </dgm:pt>
    <dgm:pt modelId="{CDDAB6E8-12E8-4642-9AC5-3F4C5F89A285}" type="parTrans" cxnId="{25897FA7-1487-424A-9075-1DE53FB7B9AA}">
      <dgm:prSet/>
      <dgm:spPr/>
      <dgm:t>
        <a:bodyPr/>
        <a:lstStyle/>
        <a:p>
          <a:endParaRPr lang="ru-RU"/>
        </a:p>
      </dgm:t>
    </dgm:pt>
    <dgm:pt modelId="{4B6CF329-DBE4-4292-BD7C-52045519FD79}" type="sibTrans" cxnId="{25897FA7-1487-424A-9075-1DE53FB7B9AA}">
      <dgm:prSet/>
      <dgm:spPr/>
      <dgm:t>
        <a:bodyPr/>
        <a:lstStyle/>
        <a:p>
          <a:endParaRPr lang="ru-RU"/>
        </a:p>
      </dgm:t>
    </dgm:pt>
    <dgm:pt modelId="{2F1CD498-D6AF-42DA-BC72-4D92DB6F8FB0}">
      <dgm:prSet phldrT="[Текст]"/>
      <dgm:spPr/>
      <dgm:t>
        <a:bodyPr/>
        <a:lstStyle/>
        <a:p>
          <a:r>
            <a:rPr lang="ru-RU" dirty="0" smtClean="0"/>
            <a:t>Ресурсы партнеров </a:t>
          </a:r>
          <a:endParaRPr lang="ru-RU" dirty="0"/>
        </a:p>
      </dgm:t>
    </dgm:pt>
    <dgm:pt modelId="{51AD7C15-B913-4E42-A4E1-E04B8CF8F6F3}" type="parTrans" cxnId="{E12ECA7A-051C-4DCE-BD61-6164CEB00B38}">
      <dgm:prSet/>
      <dgm:spPr/>
      <dgm:t>
        <a:bodyPr/>
        <a:lstStyle/>
        <a:p>
          <a:endParaRPr lang="ru-RU"/>
        </a:p>
      </dgm:t>
    </dgm:pt>
    <dgm:pt modelId="{7EAA381C-B5BD-4AD7-A8AC-0A08A044DA31}" type="sibTrans" cxnId="{E12ECA7A-051C-4DCE-BD61-6164CEB00B38}">
      <dgm:prSet/>
      <dgm:spPr/>
      <dgm:t>
        <a:bodyPr/>
        <a:lstStyle/>
        <a:p>
          <a:endParaRPr lang="ru-RU"/>
        </a:p>
      </dgm:t>
    </dgm:pt>
    <dgm:pt modelId="{381694F2-B2C2-4EB1-8569-BEF116565D0F}">
      <dgm:prSet phldrT="[Текст]"/>
      <dgm:spPr/>
      <dgm:t>
        <a:bodyPr/>
        <a:lstStyle/>
        <a:p>
          <a:r>
            <a:rPr lang="ru-RU" dirty="0" smtClean="0"/>
            <a:t>Социально-культурная среда города </a:t>
          </a:r>
          <a:endParaRPr lang="ru-RU" dirty="0"/>
        </a:p>
      </dgm:t>
    </dgm:pt>
    <dgm:pt modelId="{A3E763EB-A4F6-43F1-95B6-59C8FA3A3089}" type="parTrans" cxnId="{456CF291-1294-4AEC-86CC-1769BDAC8435}">
      <dgm:prSet/>
      <dgm:spPr/>
      <dgm:t>
        <a:bodyPr/>
        <a:lstStyle/>
        <a:p>
          <a:endParaRPr lang="ru-RU"/>
        </a:p>
      </dgm:t>
    </dgm:pt>
    <dgm:pt modelId="{74631FDB-B2B3-4658-8063-0F8AE18AF628}" type="sibTrans" cxnId="{456CF291-1294-4AEC-86CC-1769BDAC8435}">
      <dgm:prSet/>
      <dgm:spPr/>
      <dgm:t>
        <a:bodyPr/>
        <a:lstStyle/>
        <a:p>
          <a:endParaRPr lang="ru-RU"/>
        </a:p>
      </dgm:t>
    </dgm:pt>
    <dgm:pt modelId="{4C0D70C2-1BF9-4B69-B1DA-7AD233067640}">
      <dgm:prSet phldrT="[Текст]"/>
      <dgm:spPr/>
      <dgm:t>
        <a:bodyPr/>
        <a:lstStyle/>
        <a:p>
          <a:r>
            <a:rPr lang="ru-RU" dirty="0" smtClean="0"/>
            <a:t>Программы внеурочной деятельности </a:t>
          </a:r>
          <a:endParaRPr lang="ru-RU" dirty="0"/>
        </a:p>
      </dgm:t>
    </dgm:pt>
    <dgm:pt modelId="{B66CC24F-AE44-4FF0-A5DE-88921B428455}" type="parTrans" cxnId="{D7EF770A-62EF-444B-B1D1-69A4F0798EEF}">
      <dgm:prSet/>
      <dgm:spPr/>
    </dgm:pt>
    <dgm:pt modelId="{136AB67F-BF3C-40CB-B996-C91F08632CEC}" type="sibTrans" cxnId="{D7EF770A-62EF-444B-B1D1-69A4F0798EEF}">
      <dgm:prSet/>
      <dgm:spPr/>
    </dgm:pt>
    <dgm:pt modelId="{0C59B108-82F6-4D63-B01E-EC54B6EA53E0}">
      <dgm:prSet phldrT="[Текст]"/>
      <dgm:spPr/>
      <dgm:t>
        <a:bodyPr/>
        <a:lstStyle/>
        <a:p>
          <a:r>
            <a:rPr lang="ru-RU" dirty="0" smtClean="0"/>
            <a:t>Родительский </a:t>
          </a:r>
          <a:r>
            <a:rPr lang="ru-RU" dirty="0" err="1" smtClean="0"/>
            <a:t>краундфандинг</a:t>
          </a:r>
          <a:r>
            <a:rPr lang="ru-RU" dirty="0" smtClean="0"/>
            <a:t> </a:t>
          </a:r>
          <a:endParaRPr lang="ru-RU" dirty="0"/>
        </a:p>
      </dgm:t>
    </dgm:pt>
    <dgm:pt modelId="{53888E94-A880-422D-8D7F-B784ABD8B97B}" type="parTrans" cxnId="{49D28298-35BD-485C-A637-DE4A60A892F1}">
      <dgm:prSet/>
      <dgm:spPr/>
    </dgm:pt>
    <dgm:pt modelId="{63741789-9054-4F7D-A4A7-600622B5BD52}" type="sibTrans" cxnId="{49D28298-35BD-485C-A637-DE4A60A892F1}">
      <dgm:prSet/>
      <dgm:spPr/>
    </dgm:pt>
    <dgm:pt modelId="{3C2C125F-8D3B-4B72-9AA6-86F6749A44DB}" type="pres">
      <dgm:prSet presAssocID="{8837C08A-B47F-41CC-8CD5-E8D1F522B2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F248B95-0E90-41B7-865C-329D95C1279B}" type="pres">
      <dgm:prSet presAssocID="{8CC61FAA-AC02-48AD-8D0F-2DC34626C0B8}" presName="composite" presStyleCnt="0"/>
      <dgm:spPr/>
    </dgm:pt>
    <dgm:pt modelId="{5A366550-CE3B-4302-8EA6-1EBB406C59BE}" type="pres">
      <dgm:prSet presAssocID="{8CC61FAA-AC02-48AD-8D0F-2DC34626C0B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19C60C-E0CE-41C3-BAB3-340640F634C9}" type="pres">
      <dgm:prSet presAssocID="{8CC61FAA-AC02-48AD-8D0F-2DC34626C0B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67531F-0FB2-4A2B-960A-F0DB3741F464}" type="pres">
      <dgm:prSet presAssocID="{35C9A3DC-F770-43A2-B30B-9D46CB9862A6}" presName="space" presStyleCnt="0"/>
      <dgm:spPr/>
    </dgm:pt>
    <dgm:pt modelId="{19B299A4-B878-490B-8C56-345896C2202E}" type="pres">
      <dgm:prSet presAssocID="{6015A6FC-D394-4A79-83FA-028B3045AE2D}" presName="composite" presStyleCnt="0"/>
      <dgm:spPr/>
    </dgm:pt>
    <dgm:pt modelId="{7864EFAA-4CA9-4B4D-BEA9-CB90E4680FF3}" type="pres">
      <dgm:prSet presAssocID="{6015A6FC-D394-4A79-83FA-028B3045AE2D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8D92A4-0A75-4381-BD50-3549DE38B161}" type="pres">
      <dgm:prSet presAssocID="{6015A6FC-D394-4A79-83FA-028B3045AE2D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68938-3D2A-4505-8493-44FD4124E6FF}" type="pres">
      <dgm:prSet presAssocID="{42220B44-8EDF-4E8B-9054-73A21961960F}" presName="space" presStyleCnt="0"/>
      <dgm:spPr/>
    </dgm:pt>
    <dgm:pt modelId="{A71023AF-F248-4BAF-9C42-B70F4E9A5AB8}" type="pres">
      <dgm:prSet presAssocID="{2B054E93-CE3B-4006-9CA0-4C1B8EF9D346}" presName="composite" presStyleCnt="0"/>
      <dgm:spPr/>
    </dgm:pt>
    <dgm:pt modelId="{3B067C18-3D6D-44A6-8B4E-9AFB8ECF878D}" type="pres">
      <dgm:prSet presAssocID="{2B054E93-CE3B-4006-9CA0-4C1B8EF9D3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D5663-521D-4946-953F-93F09E5F4479}" type="pres">
      <dgm:prSet presAssocID="{2B054E93-CE3B-4006-9CA0-4C1B8EF9D34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5DE6047-EBFD-4245-A428-7E4B92448CB1}" type="presOf" srcId="{3BC98577-286A-4F48-BF29-48086CE92DFE}" destId="{6E19C60C-E0CE-41C3-BAB3-340640F634C9}" srcOrd="0" destOrd="1" presId="urn:microsoft.com/office/officeart/2005/8/layout/hList1"/>
    <dgm:cxn modelId="{5B7F899A-AB7A-4D57-9EED-4BF345151EDA}" srcId="{8837C08A-B47F-41CC-8CD5-E8D1F522B249}" destId="{8CC61FAA-AC02-48AD-8D0F-2DC34626C0B8}" srcOrd="0" destOrd="0" parTransId="{97BE3BC3-AB96-4723-BAC0-B2364FB64DF0}" sibTransId="{35C9A3DC-F770-43A2-B30B-9D46CB9862A6}"/>
    <dgm:cxn modelId="{019D482E-D201-4D17-98E3-82A37BA3586E}" type="presOf" srcId="{BA45311E-D626-4664-ADEA-0CA0F8CF64DC}" destId="{C93D5663-521D-4946-953F-93F09E5F4479}" srcOrd="0" destOrd="0" presId="urn:microsoft.com/office/officeart/2005/8/layout/hList1"/>
    <dgm:cxn modelId="{1D5105B8-623D-4A3C-B317-4F180FB371D8}" srcId="{6015A6FC-D394-4A79-83FA-028B3045AE2D}" destId="{76181899-425B-479B-9C8C-4613C8B74025}" srcOrd="1" destOrd="0" parTransId="{F81758BF-3B5E-40B9-BB6D-AFAE5C786BCB}" sibTransId="{A7F3D9DD-B722-4AD6-88CB-3F2ECAA956DA}"/>
    <dgm:cxn modelId="{B064CA83-467B-492D-B220-9817B6DA30A5}" type="presOf" srcId="{6015A6FC-D394-4A79-83FA-028B3045AE2D}" destId="{7864EFAA-4CA9-4B4D-BEA9-CB90E4680FF3}" srcOrd="0" destOrd="0" presId="urn:microsoft.com/office/officeart/2005/8/layout/hList1"/>
    <dgm:cxn modelId="{03F9240E-8FBB-4858-B024-31109F69693B}" type="presOf" srcId="{76181899-425B-479B-9C8C-4613C8B74025}" destId="{3A8D92A4-0A75-4381-BD50-3549DE38B161}" srcOrd="0" destOrd="1" presId="urn:microsoft.com/office/officeart/2005/8/layout/hList1"/>
    <dgm:cxn modelId="{1651B83C-C0E3-485F-861C-3819D54BA6E3}" srcId="{8CC61FAA-AC02-48AD-8D0F-2DC34626C0B8}" destId="{9F03C522-28D9-4914-9DDF-549F1531F11A}" srcOrd="0" destOrd="0" parTransId="{339D9566-44F8-44EC-9147-B8D853AE577E}" sibTransId="{90E01AE2-D588-4FF5-96AE-BE438111B224}"/>
    <dgm:cxn modelId="{456CF291-1294-4AEC-86CC-1769BDAC8435}" srcId="{8CC61FAA-AC02-48AD-8D0F-2DC34626C0B8}" destId="{381694F2-B2C2-4EB1-8569-BEF116565D0F}" srcOrd="3" destOrd="0" parTransId="{A3E763EB-A4F6-43F1-95B6-59C8FA3A3089}" sibTransId="{74631FDB-B2B3-4658-8063-0F8AE18AF628}"/>
    <dgm:cxn modelId="{49D28298-35BD-485C-A637-DE4A60A892F1}" srcId="{2B054E93-CE3B-4006-9CA0-4C1B8EF9D346}" destId="{0C59B108-82F6-4D63-B01E-EC54B6EA53E0}" srcOrd="2" destOrd="0" parTransId="{53888E94-A880-422D-8D7F-B784ABD8B97B}" sibTransId="{63741789-9054-4F7D-A4A7-600622B5BD52}"/>
    <dgm:cxn modelId="{6BF23BF1-1370-4592-AA3F-1CB7240485FA}" type="presOf" srcId="{4C0D70C2-1BF9-4B69-B1DA-7AD233067640}" destId="{3A8D92A4-0A75-4381-BD50-3549DE38B161}" srcOrd="0" destOrd="2" presId="urn:microsoft.com/office/officeart/2005/8/layout/hList1"/>
    <dgm:cxn modelId="{3419226A-25AD-46DA-A050-61615AF130A1}" srcId="{8837C08A-B47F-41CC-8CD5-E8D1F522B249}" destId="{2B054E93-CE3B-4006-9CA0-4C1B8EF9D346}" srcOrd="2" destOrd="0" parTransId="{9E181686-3E9D-463C-B828-208CCEB50E30}" sibTransId="{F11115CB-699D-4A18-8F7A-3A429D1E33EF}"/>
    <dgm:cxn modelId="{C6193517-97EF-4269-A332-EC2A1F3F85A1}" type="presOf" srcId="{8CC61FAA-AC02-48AD-8D0F-2DC34626C0B8}" destId="{5A366550-CE3B-4302-8EA6-1EBB406C59BE}" srcOrd="0" destOrd="0" presId="urn:microsoft.com/office/officeart/2005/8/layout/hList1"/>
    <dgm:cxn modelId="{EE63C1C7-21AC-4C6D-B7E5-B4F7F0D6F613}" type="presOf" srcId="{9F03C522-28D9-4914-9DDF-549F1531F11A}" destId="{6E19C60C-E0CE-41C3-BAB3-340640F634C9}" srcOrd="0" destOrd="0" presId="urn:microsoft.com/office/officeart/2005/8/layout/hList1"/>
    <dgm:cxn modelId="{4A32892F-6C95-4CAC-ABEE-FEAF26770D8D}" srcId="{2B054E93-CE3B-4006-9CA0-4C1B8EF9D346}" destId="{BA45311E-D626-4664-ADEA-0CA0F8CF64DC}" srcOrd="0" destOrd="0" parTransId="{F4F28858-FCF6-4B0F-AD2A-8EE5AC8133FB}" sibTransId="{E992F039-B6DC-42C6-BCC4-57F7F753640F}"/>
    <dgm:cxn modelId="{A3967742-F501-46FC-A964-0A9A5B2104A7}" type="presOf" srcId="{BB9FCEE2-B246-4EA1-9541-7A837DD803A3}" destId="{3A8D92A4-0A75-4381-BD50-3549DE38B161}" srcOrd="0" destOrd="0" presId="urn:microsoft.com/office/officeart/2005/8/layout/hList1"/>
    <dgm:cxn modelId="{05400F38-88B9-4CD8-8635-C31AE19B26E9}" type="presOf" srcId="{8837C08A-B47F-41CC-8CD5-E8D1F522B249}" destId="{3C2C125F-8D3B-4B72-9AA6-86F6749A44DB}" srcOrd="0" destOrd="0" presId="urn:microsoft.com/office/officeart/2005/8/layout/hList1"/>
    <dgm:cxn modelId="{21B39C66-DF58-495E-9AE5-F749083B37C1}" srcId="{6015A6FC-D394-4A79-83FA-028B3045AE2D}" destId="{BB9FCEE2-B246-4EA1-9541-7A837DD803A3}" srcOrd="0" destOrd="0" parTransId="{285B0ED5-93BD-45D7-80B8-E436A56CE302}" sibTransId="{93F3A85C-81B9-4E6B-A3D1-04AE55774055}"/>
    <dgm:cxn modelId="{C5F57B8D-1FE6-4E6C-9A35-80972BF40468}" type="presOf" srcId="{EFF90988-D187-4791-B07B-10D6345B3BB0}" destId="{C93D5663-521D-4946-953F-93F09E5F4479}" srcOrd="0" destOrd="1" presId="urn:microsoft.com/office/officeart/2005/8/layout/hList1"/>
    <dgm:cxn modelId="{5613C8B6-C410-40DB-9955-4723B6CFE798}" type="presOf" srcId="{2F1CD498-D6AF-42DA-BC72-4D92DB6F8FB0}" destId="{6E19C60C-E0CE-41C3-BAB3-340640F634C9}" srcOrd="0" destOrd="2" presId="urn:microsoft.com/office/officeart/2005/8/layout/hList1"/>
    <dgm:cxn modelId="{25897FA7-1487-424A-9075-1DE53FB7B9AA}" srcId="{2B054E93-CE3B-4006-9CA0-4C1B8EF9D346}" destId="{EFF90988-D187-4791-B07B-10D6345B3BB0}" srcOrd="1" destOrd="0" parTransId="{CDDAB6E8-12E8-4642-9AC5-3F4C5F89A285}" sibTransId="{4B6CF329-DBE4-4292-BD7C-52045519FD79}"/>
    <dgm:cxn modelId="{E4910DE8-13C4-4B79-93A8-D99DCB5EB5EE}" srcId="{8837C08A-B47F-41CC-8CD5-E8D1F522B249}" destId="{6015A6FC-D394-4A79-83FA-028B3045AE2D}" srcOrd="1" destOrd="0" parTransId="{B173C192-E082-48ED-833C-20B3A71AD900}" sibTransId="{42220B44-8EDF-4E8B-9054-73A21961960F}"/>
    <dgm:cxn modelId="{90CD2CF2-C7DE-4443-8C2C-359818939632}" srcId="{8CC61FAA-AC02-48AD-8D0F-2DC34626C0B8}" destId="{3BC98577-286A-4F48-BF29-48086CE92DFE}" srcOrd="1" destOrd="0" parTransId="{B108770C-972E-4B49-BCB2-CF969A4F0357}" sibTransId="{CCD83DF6-5B30-427C-8F97-AF777F607648}"/>
    <dgm:cxn modelId="{E12ECA7A-051C-4DCE-BD61-6164CEB00B38}" srcId="{8CC61FAA-AC02-48AD-8D0F-2DC34626C0B8}" destId="{2F1CD498-D6AF-42DA-BC72-4D92DB6F8FB0}" srcOrd="2" destOrd="0" parTransId="{51AD7C15-B913-4E42-A4E1-E04B8CF8F6F3}" sibTransId="{7EAA381C-B5BD-4AD7-A8AC-0A08A044DA31}"/>
    <dgm:cxn modelId="{CDECA043-0A90-4C21-9EBD-8CB9A0CF3900}" type="presOf" srcId="{2B054E93-CE3B-4006-9CA0-4C1B8EF9D346}" destId="{3B067C18-3D6D-44A6-8B4E-9AFB8ECF878D}" srcOrd="0" destOrd="0" presId="urn:microsoft.com/office/officeart/2005/8/layout/hList1"/>
    <dgm:cxn modelId="{D7EF770A-62EF-444B-B1D1-69A4F0798EEF}" srcId="{6015A6FC-D394-4A79-83FA-028B3045AE2D}" destId="{4C0D70C2-1BF9-4B69-B1DA-7AD233067640}" srcOrd="2" destOrd="0" parTransId="{B66CC24F-AE44-4FF0-A5DE-88921B428455}" sibTransId="{136AB67F-BF3C-40CB-B996-C91F08632CEC}"/>
    <dgm:cxn modelId="{258F8346-5A3C-473E-AAE8-C749A1C077F6}" type="presOf" srcId="{381694F2-B2C2-4EB1-8569-BEF116565D0F}" destId="{6E19C60C-E0CE-41C3-BAB3-340640F634C9}" srcOrd="0" destOrd="3" presId="urn:microsoft.com/office/officeart/2005/8/layout/hList1"/>
    <dgm:cxn modelId="{DCCD6CFC-FC57-4D7C-B21D-7F9F5F054F45}" type="presOf" srcId="{0C59B108-82F6-4D63-B01E-EC54B6EA53E0}" destId="{C93D5663-521D-4946-953F-93F09E5F4479}" srcOrd="0" destOrd="2" presId="urn:microsoft.com/office/officeart/2005/8/layout/hList1"/>
    <dgm:cxn modelId="{8BF38EFB-D517-4036-92FD-CF16924ADD7C}" type="presParOf" srcId="{3C2C125F-8D3B-4B72-9AA6-86F6749A44DB}" destId="{8F248B95-0E90-41B7-865C-329D95C1279B}" srcOrd="0" destOrd="0" presId="urn:microsoft.com/office/officeart/2005/8/layout/hList1"/>
    <dgm:cxn modelId="{FACE4FFE-F383-4513-85FC-9E6C9A5DD96E}" type="presParOf" srcId="{8F248B95-0E90-41B7-865C-329D95C1279B}" destId="{5A366550-CE3B-4302-8EA6-1EBB406C59BE}" srcOrd="0" destOrd="0" presId="urn:microsoft.com/office/officeart/2005/8/layout/hList1"/>
    <dgm:cxn modelId="{477CD44E-B44E-4F11-B07A-4439C065A707}" type="presParOf" srcId="{8F248B95-0E90-41B7-865C-329D95C1279B}" destId="{6E19C60C-E0CE-41C3-BAB3-340640F634C9}" srcOrd="1" destOrd="0" presId="urn:microsoft.com/office/officeart/2005/8/layout/hList1"/>
    <dgm:cxn modelId="{39B0C7BC-612C-4F7F-A60F-DFABE4393727}" type="presParOf" srcId="{3C2C125F-8D3B-4B72-9AA6-86F6749A44DB}" destId="{3267531F-0FB2-4A2B-960A-F0DB3741F464}" srcOrd="1" destOrd="0" presId="urn:microsoft.com/office/officeart/2005/8/layout/hList1"/>
    <dgm:cxn modelId="{714B075B-A384-43DE-B34F-D110E8532BA1}" type="presParOf" srcId="{3C2C125F-8D3B-4B72-9AA6-86F6749A44DB}" destId="{19B299A4-B878-490B-8C56-345896C2202E}" srcOrd="2" destOrd="0" presId="urn:microsoft.com/office/officeart/2005/8/layout/hList1"/>
    <dgm:cxn modelId="{0AA0A58F-F3DF-49CF-8C47-6C71BB49F12E}" type="presParOf" srcId="{19B299A4-B878-490B-8C56-345896C2202E}" destId="{7864EFAA-4CA9-4B4D-BEA9-CB90E4680FF3}" srcOrd="0" destOrd="0" presId="urn:microsoft.com/office/officeart/2005/8/layout/hList1"/>
    <dgm:cxn modelId="{A66C767E-3A01-4339-9974-DBF1DF19DCC1}" type="presParOf" srcId="{19B299A4-B878-490B-8C56-345896C2202E}" destId="{3A8D92A4-0A75-4381-BD50-3549DE38B161}" srcOrd="1" destOrd="0" presId="urn:microsoft.com/office/officeart/2005/8/layout/hList1"/>
    <dgm:cxn modelId="{4DACEC43-4B66-443D-843C-F10ECFDF3230}" type="presParOf" srcId="{3C2C125F-8D3B-4B72-9AA6-86F6749A44DB}" destId="{1F268938-3D2A-4505-8493-44FD4124E6FF}" srcOrd="3" destOrd="0" presId="urn:microsoft.com/office/officeart/2005/8/layout/hList1"/>
    <dgm:cxn modelId="{DD087CEA-0C39-4E95-A25A-FF719FC0E48C}" type="presParOf" srcId="{3C2C125F-8D3B-4B72-9AA6-86F6749A44DB}" destId="{A71023AF-F248-4BAF-9C42-B70F4E9A5AB8}" srcOrd="4" destOrd="0" presId="urn:microsoft.com/office/officeart/2005/8/layout/hList1"/>
    <dgm:cxn modelId="{54A616B5-ED81-45E0-ABAC-187CA2D1177C}" type="presParOf" srcId="{A71023AF-F248-4BAF-9C42-B70F4E9A5AB8}" destId="{3B067C18-3D6D-44A6-8B4E-9AFB8ECF878D}" srcOrd="0" destOrd="0" presId="urn:microsoft.com/office/officeart/2005/8/layout/hList1"/>
    <dgm:cxn modelId="{3A63CCC7-F59B-4E55-8942-6A5B8A54ABB4}" type="presParOf" srcId="{A71023AF-F248-4BAF-9C42-B70F4E9A5AB8}" destId="{C93D5663-521D-4946-953F-93F09E5F447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B7D448-8600-4FE6-8733-C9D5248B271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D760FD-5D21-4243-9A2C-250DED5649AF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 содержании </a:t>
          </a:r>
          <a:r>
            <a:rPr lang="ru-RU" b="1" dirty="0" smtClean="0">
              <a:solidFill>
                <a:srgbClr val="002060"/>
              </a:solidFill>
            </a:rPr>
            <a:t>учебных заданий по основным предметам </a:t>
          </a:r>
          <a:endParaRPr lang="ru-RU" b="1" dirty="0">
            <a:solidFill>
              <a:srgbClr val="002060"/>
            </a:solidFill>
          </a:endParaRPr>
        </a:p>
      </dgm:t>
    </dgm:pt>
    <dgm:pt modelId="{F2518535-4D06-4FB0-98FC-FC28A52D6E8B}" type="parTrans" cxnId="{DA7221BE-3029-4607-B4B7-85093C461706}">
      <dgm:prSet/>
      <dgm:spPr/>
      <dgm:t>
        <a:bodyPr/>
        <a:lstStyle/>
        <a:p>
          <a:endParaRPr lang="ru-RU"/>
        </a:p>
      </dgm:t>
    </dgm:pt>
    <dgm:pt modelId="{E59A9D3D-ABDE-44C4-ACD3-0EF7171D62B5}" type="sibTrans" cxnId="{DA7221BE-3029-4607-B4B7-85093C461706}">
      <dgm:prSet/>
      <dgm:spPr/>
      <dgm:t>
        <a:bodyPr/>
        <a:lstStyle/>
        <a:p>
          <a:endParaRPr lang="ru-RU"/>
        </a:p>
      </dgm:t>
    </dgm:pt>
    <dgm:pt modelId="{31DD7E56-9315-49C3-BCF2-E10735B75B73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 организации </a:t>
          </a:r>
          <a:r>
            <a:rPr lang="ru-RU" b="1" dirty="0" smtClean="0">
              <a:solidFill>
                <a:srgbClr val="002060"/>
              </a:solidFill>
            </a:rPr>
            <a:t>воспитательных мероприятий и конкурсов </a:t>
          </a:r>
          <a:r>
            <a:rPr lang="ru-RU" dirty="0" smtClean="0">
              <a:solidFill>
                <a:srgbClr val="002060"/>
              </a:solidFill>
            </a:rPr>
            <a:t>(пример, Смотри, это Россия) </a:t>
          </a:r>
          <a:endParaRPr lang="ru-RU" dirty="0">
            <a:solidFill>
              <a:srgbClr val="002060"/>
            </a:solidFill>
          </a:endParaRPr>
        </a:p>
      </dgm:t>
    </dgm:pt>
    <dgm:pt modelId="{BE771455-7967-4298-B69B-B64EF39A5BA3}" type="parTrans" cxnId="{34DD1685-9B8E-4ED3-91F8-6D73A8B2BF8D}">
      <dgm:prSet/>
      <dgm:spPr/>
      <dgm:t>
        <a:bodyPr/>
        <a:lstStyle/>
        <a:p>
          <a:endParaRPr lang="ru-RU"/>
        </a:p>
      </dgm:t>
    </dgm:pt>
    <dgm:pt modelId="{EFFF480B-BC55-46B8-AB23-C337748034BA}" type="sibTrans" cxnId="{34DD1685-9B8E-4ED3-91F8-6D73A8B2BF8D}">
      <dgm:prSet/>
      <dgm:spPr/>
      <dgm:t>
        <a:bodyPr/>
        <a:lstStyle/>
        <a:p>
          <a:endParaRPr lang="ru-RU"/>
        </a:p>
      </dgm:t>
    </dgm:pt>
    <dgm:pt modelId="{97E164D9-F2CE-4B3A-9E31-95197D7AEC6F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 организации </a:t>
          </a:r>
          <a:r>
            <a:rPr lang="ru-RU" b="1" dirty="0" smtClean="0">
              <a:solidFill>
                <a:srgbClr val="002060"/>
              </a:solidFill>
            </a:rPr>
            <a:t>контента внеурочной деятельности </a:t>
          </a:r>
          <a:r>
            <a:rPr lang="ru-RU" dirty="0" smtClean="0">
              <a:solidFill>
                <a:srgbClr val="002060"/>
              </a:solidFill>
            </a:rPr>
            <a:t>(«Проектный офис» – разработка игры «Атлас морских профессий»)</a:t>
          </a:r>
          <a:endParaRPr lang="ru-RU" dirty="0">
            <a:solidFill>
              <a:srgbClr val="002060"/>
            </a:solidFill>
          </a:endParaRPr>
        </a:p>
      </dgm:t>
    </dgm:pt>
    <dgm:pt modelId="{1F7D712E-BA57-4DC7-B196-AC41F4AC65AB}" type="parTrans" cxnId="{2F31CEAD-230F-44A7-9C6E-18D3A6C5E66B}">
      <dgm:prSet/>
      <dgm:spPr/>
      <dgm:t>
        <a:bodyPr/>
        <a:lstStyle/>
        <a:p>
          <a:endParaRPr lang="ru-RU"/>
        </a:p>
      </dgm:t>
    </dgm:pt>
    <dgm:pt modelId="{F7CE5A50-2402-4D09-98D7-B0685BC02DFB}" type="sibTrans" cxnId="{2F31CEAD-230F-44A7-9C6E-18D3A6C5E66B}">
      <dgm:prSet/>
      <dgm:spPr/>
      <dgm:t>
        <a:bodyPr/>
        <a:lstStyle/>
        <a:p>
          <a:endParaRPr lang="ru-RU"/>
        </a:p>
      </dgm:t>
    </dgm:pt>
    <dgm:pt modelId="{6B1A0DF4-4206-425B-A7F8-2A4A745E8D93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 </a:t>
          </a:r>
          <a:r>
            <a:rPr lang="ru-RU" dirty="0" err="1" smtClean="0">
              <a:solidFill>
                <a:srgbClr val="002060"/>
              </a:solidFill>
            </a:rPr>
            <a:t>межпредметной</a:t>
          </a:r>
          <a:r>
            <a:rPr lang="ru-RU" dirty="0" smtClean="0">
              <a:solidFill>
                <a:srgbClr val="002060"/>
              </a:solidFill>
            </a:rPr>
            <a:t> преемственности  </a:t>
          </a:r>
          <a:endParaRPr lang="ru-RU" dirty="0">
            <a:solidFill>
              <a:srgbClr val="002060"/>
            </a:solidFill>
          </a:endParaRPr>
        </a:p>
      </dgm:t>
    </dgm:pt>
    <dgm:pt modelId="{387CDA45-F214-4F72-8CF5-AA76143D0E51}" type="parTrans" cxnId="{3DED8F73-8E22-4A57-B992-2866AAE1F02F}">
      <dgm:prSet/>
      <dgm:spPr/>
      <dgm:t>
        <a:bodyPr/>
        <a:lstStyle/>
        <a:p>
          <a:endParaRPr lang="ru-RU"/>
        </a:p>
      </dgm:t>
    </dgm:pt>
    <dgm:pt modelId="{A7E64AA7-B51D-405A-8B34-B3CCA6568AD7}" type="sibTrans" cxnId="{3DED8F73-8E22-4A57-B992-2866AAE1F02F}">
      <dgm:prSet/>
      <dgm:spPr/>
      <dgm:t>
        <a:bodyPr/>
        <a:lstStyle/>
        <a:p>
          <a:endParaRPr lang="ru-RU"/>
        </a:p>
      </dgm:t>
    </dgm:pt>
    <dgm:pt modelId="{DE7B0BD4-1755-431B-858E-F2937D118184}">
      <dgm:prSet phldrT="[Текст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В формировании </a:t>
          </a:r>
          <a:r>
            <a:rPr lang="ru-RU" b="1" dirty="0" smtClean="0">
              <a:solidFill>
                <a:srgbClr val="002060"/>
              </a:solidFill>
            </a:rPr>
            <a:t>культурного кода и с</a:t>
          </a:r>
          <a:r>
            <a:rPr lang="ru-RU" dirty="0" smtClean="0">
              <a:solidFill>
                <a:srgbClr val="002060"/>
              </a:solidFill>
            </a:rPr>
            <a:t>тиля локации (форма, участие в проектах по тематике, организация встреч с </a:t>
          </a:r>
          <a:r>
            <a:rPr lang="ru-RU" dirty="0" err="1" smtClean="0">
              <a:solidFill>
                <a:srgbClr val="002060"/>
              </a:solidFill>
            </a:rPr>
            <a:t>хедлайнерами</a:t>
          </a:r>
          <a:r>
            <a:rPr lang="ru-RU" dirty="0" smtClean="0">
              <a:solidFill>
                <a:srgbClr val="002060"/>
              </a:solidFill>
            </a:rPr>
            <a:t> и др.) </a:t>
          </a:r>
          <a:endParaRPr lang="ru-RU" dirty="0">
            <a:solidFill>
              <a:srgbClr val="002060"/>
            </a:solidFill>
          </a:endParaRPr>
        </a:p>
      </dgm:t>
    </dgm:pt>
    <dgm:pt modelId="{F6196483-DA29-43C9-AAC5-241CDD45636C}" type="parTrans" cxnId="{45776EB3-7A2A-4509-B591-1785D1AD3FA4}">
      <dgm:prSet/>
      <dgm:spPr/>
      <dgm:t>
        <a:bodyPr/>
        <a:lstStyle/>
        <a:p>
          <a:endParaRPr lang="ru-RU"/>
        </a:p>
      </dgm:t>
    </dgm:pt>
    <dgm:pt modelId="{0247946C-EADC-4013-A3CA-98B00B54B6EB}" type="sibTrans" cxnId="{45776EB3-7A2A-4509-B591-1785D1AD3FA4}">
      <dgm:prSet/>
      <dgm:spPr/>
      <dgm:t>
        <a:bodyPr/>
        <a:lstStyle/>
        <a:p>
          <a:endParaRPr lang="ru-RU"/>
        </a:p>
      </dgm:t>
    </dgm:pt>
    <dgm:pt modelId="{CD000476-98C8-4FC2-AAC2-402AEF7C4623}" type="pres">
      <dgm:prSet presAssocID="{85B7D448-8600-4FE6-8733-C9D5248B27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C1DF94-62D4-49EB-8650-3D4EDC2478A4}" type="pres">
      <dgm:prSet presAssocID="{E6D760FD-5D21-4243-9A2C-250DED5649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C5021B-D6B0-4F21-899C-AA6173065128}" type="pres">
      <dgm:prSet presAssocID="{E59A9D3D-ABDE-44C4-ACD3-0EF7171D62B5}" presName="sibTrans" presStyleCnt="0"/>
      <dgm:spPr/>
    </dgm:pt>
    <dgm:pt modelId="{6688A1AD-83CF-49D1-B63C-00F24C4C458F}" type="pres">
      <dgm:prSet presAssocID="{31DD7E56-9315-49C3-BCF2-E10735B75B7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66614-15BE-45CF-9B31-6D96E3D2E802}" type="pres">
      <dgm:prSet presAssocID="{EFFF480B-BC55-46B8-AB23-C337748034BA}" presName="sibTrans" presStyleCnt="0"/>
      <dgm:spPr/>
    </dgm:pt>
    <dgm:pt modelId="{8134E624-F60E-497F-97B8-E7A993A866C3}" type="pres">
      <dgm:prSet presAssocID="{97E164D9-F2CE-4B3A-9E31-95197D7AEC6F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DE3AE-F16A-48ED-89E8-127B9E9F6C8E}" type="pres">
      <dgm:prSet presAssocID="{F7CE5A50-2402-4D09-98D7-B0685BC02DFB}" presName="sibTrans" presStyleCnt="0"/>
      <dgm:spPr/>
    </dgm:pt>
    <dgm:pt modelId="{5E4E2120-162B-4AC4-8D9D-1F24F10AC0CC}" type="pres">
      <dgm:prSet presAssocID="{6B1A0DF4-4206-425B-A7F8-2A4A745E8D93}" presName="node" presStyleLbl="node1" presStyleIdx="3" presStyleCnt="5" custLinFactNeighborY="-41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465AB-D52A-405A-A438-D9B1175B6A9B}" type="pres">
      <dgm:prSet presAssocID="{A7E64AA7-B51D-405A-8B34-B3CCA6568AD7}" presName="sibTrans" presStyleCnt="0"/>
      <dgm:spPr/>
    </dgm:pt>
    <dgm:pt modelId="{AB366568-F8A7-434A-8B55-58559DEF8D71}" type="pres">
      <dgm:prSet presAssocID="{DE7B0BD4-1755-431B-858E-F2937D11818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DED8F73-8E22-4A57-B992-2866AAE1F02F}" srcId="{85B7D448-8600-4FE6-8733-C9D5248B2713}" destId="{6B1A0DF4-4206-425B-A7F8-2A4A745E8D93}" srcOrd="3" destOrd="0" parTransId="{387CDA45-F214-4F72-8CF5-AA76143D0E51}" sibTransId="{A7E64AA7-B51D-405A-8B34-B3CCA6568AD7}"/>
    <dgm:cxn modelId="{A2EADA94-2E6A-4657-91D2-F81836135A95}" type="presOf" srcId="{DE7B0BD4-1755-431B-858E-F2937D118184}" destId="{AB366568-F8A7-434A-8B55-58559DEF8D71}" srcOrd="0" destOrd="0" presId="urn:microsoft.com/office/officeart/2005/8/layout/default"/>
    <dgm:cxn modelId="{DE9081BC-7D8E-4286-B02B-3DFB412B06A3}" type="presOf" srcId="{E6D760FD-5D21-4243-9A2C-250DED5649AF}" destId="{1AC1DF94-62D4-49EB-8650-3D4EDC2478A4}" srcOrd="0" destOrd="0" presId="urn:microsoft.com/office/officeart/2005/8/layout/default"/>
    <dgm:cxn modelId="{34DD1685-9B8E-4ED3-91F8-6D73A8B2BF8D}" srcId="{85B7D448-8600-4FE6-8733-C9D5248B2713}" destId="{31DD7E56-9315-49C3-BCF2-E10735B75B73}" srcOrd="1" destOrd="0" parTransId="{BE771455-7967-4298-B69B-B64EF39A5BA3}" sibTransId="{EFFF480B-BC55-46B8-AB23-C337748034BA}"/>
    <dgm:cxn modelId="{02098701-A43C-44E3-B45B-97DD6C0D6F82}" type="presOf" srcId="{97E164D9-F2CE-4B3A-9E31-95197D7AEC6F}" destId="{8134E624-F60E-497F-97B8-E7A993A866C3}" srcOrd="0" destOrd="0" presId="urn:microsoft.com/office/officeart/2005/8/layout/default"/>
    <dgm:cxn modelId="{45776EB3-7A2A-4509-B591-1785D1AD3FA4}" srcId="{85B7D448-8600-4FE6-8733-C9D5248B2713}" destId="{DE7B0BD4-1755-431B-858E-F2937D118184}" srcOrd="4" destOrd="0" parTransId="{F6196483-DA29-43C9-AAC5-241CDD45636C}" sibTransId="{0247946C-EADC-4013-A3CA-98B00B54B6EB}"/>
    <dgm:cxn modelId="{B9E45B3F-0159-46C0-A6E4-0C3E4BB102D2}" type="presOf" srcId="{6B1A0DF4-4206-425B-A7F8-2A4A745E8D93}" destId="{5E4E2120-162B-4AC4-8D9D-1F24F10AC0CC}" srcOrd="0" destOrd="0" presId="urn:microsoft.com/office/officeart/2005/8/layout/default"/>
    <dgm:cxn modelId="{DA7221BE-3029-4607-B4B7-85093C461706}" srcId="{85B7D448-8600-4FE6-8733-C9D5248B2713}" destId="{E6D760FD-5D21-4243-9A2C-250DED5649AF}" srcOrd="0" destOrd="0" parTransId="{F2518535-4D06-4FB0-98FC-FC28A52D6E8B}" sibTransId="{E59A9D3D-ABDE-44C4-ACD3-0EF7171D62B5}"/>
    <dgm:cxn modelId="{2349B331-E0B2-4E82-B993-F2F7E5FC3C19}" type="presOf" srcId="{85B7D448-8600-4FE6-8733-C9D5248B2713}" destId="{CD000476-98C8-4FC2-AAC2-402AEF7C4623}" srcOrd="0" destOrd="0" presId="urn:microsoft.com/office/officeart/2005/8/layout/default"/>
    <dgm:cxn modelId="{2F31CEAD-230F-44A7-9C6E-18D3A6C5E66B}" srcId="{85B7D448-8600-4FE6-8733-C9D5248B2713}" destId="{97E164D9-F2CE-4B3A-9E31-95197D7AEC6F}" srcOrd="2" destOrd="0" parTransId="{1F7D712E-BA57-4DC7-B196-AC41F4AC65AB}" sibTransId="{F7CE5A50-2402-4D09-98D7-B0685BC02DFB}"/>
    <dgm:cxn modelId="{37F515E7-6651-41D3-8B76-503B9230117E}" type="presOf" srcId="{31DD7E56-9315-49C3-BCF2-E10735B75B73}" destId="{6688A1AD-83CF-49D1-B63C-00F24C4C458F}" srcOrd="0" destOrd="0" presId="urn:microsoft.com/office/officeart/2005/8/layout/default"/>
    <dgm:cxn modelId="{8429E25B-4D46-4BE4-83F9-0FECF0A4A2BB}" type="presParOf" srcId="{CD000476-98C8-4FC2-AAC2-402AEF7C4623}" destId="{1AC1DF94-62D4-49EB-8650-3D4EDC2478A4}" srcOrd="0" destOrd="0" presId="urn:microsoft.com/office/officeart/2005/8/layout/default"/>
    <dgm:cxn modelId="{BF4DC344-4E85-44AE-A5BA-F6FD4AF7A229}" type="presParOf" srcId="{CD000476-98C8-4FC2-AAC2-402AEF7C4623}" destId="{12C5021B-D6B0-4F21-899C-AA6173065128}" srcOrd="1" destOrd="0" presId="urn:microsoft.com/office/officeart/2005/8/layout/default"/>
    <dgm:cxn modelId="{8BC85655-4FBD-4443-9DB9-E229103010B7}" type="presParOf" srcId="{CD000476-98C8-4FC2-AAC2-402AEF7C4623}" destId="{6688A1AD-83CF-49D1-B63C-00F24C4C458F}" srcOrd="2" destOrd="0" presId="urn:microsoft.com/office/officeart/2005/8/layout/default"/>
    <dgm:cxn modelId="{6FFE6C3A-B15D-4960-885A-C48A8AEDEF61}" type="presParOf" srcId="{CD000476-98C8-4FC2-AAC2-402AEF7C4623}" destId="{7E466614-15BE-45CF-9B31-6D96E3D2E802}" srcOrd="3" destOrd="0" presId="urn:microsoft.com/office/officeart/2005/8/layout/default"/>
    <dgm:cxn modelId="{A8E64DCE-3303-45C0-885A-32CF8184C8E1}" type="presParOf" srcId="{CD000476-98C8-4FC2-AAC2-402AEF7C4623}" destId="{8134E624-F60E-497F-97B8-E7A993A866C3}" srcOrd="4" destOrd="0" presId="urn:microsoft.com/office/officeart/2005/8/layout/default"/>
    <dgm:cxn modelId="{26BF9E57-2919-4C31-A2EF-9B19EFC48655}" type="presParOf" srcId="{CD000476-98C8-4FC2-AAC2-402AEF7C4623}" destId="{E9CDE3AE-F16A-48ED-89E8-127B9E9F6C8E}" srcOrd="5" destOrd="0" presId="urn:microsoft.com/office/officeart/2005/8/layout/default"/>
    <dgm:cxn modelId="{700A10B9-76CB-419F-BAFA-84F8C6814CF8}" type="presParOf" srcId="{CD000476-98C8-4FC2-AAC2-402AEF7C4623}" destId="{5E4E2120-162B-4AC4-8D9D-1F24F10AC0CC}" srcOrd="6" destOrd="0" presId="urn:microsoft.com/office/officeart/2005/8/layout/default"/>
    <dgm:cxn modelId="{942E89FA-6E1B-4935-887A-44A4270922B3}" type="presParOf" srcId="{CD000476-98C8-4FC2-AAC2-402AEF7C4623}" destId="{4D8465AB-D52A-405A-A438-D9B1175B6A9B}" srcOrd="7" destOrd="0" presId="urn:microsoft.com/office/officeart/2005/8/layout/default"/>
    <dgm:cxn modelId="{A0E44F83-FB07-4CD8-853A-B3F9A3510121}" type="presParOf" srcId="{CD000476-98C8-4FC2-AAC2-402AEF7C4623}" destId="{AB366568-F8A7-434A-8B55-58559DEF8D7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9EA2AC-3302-4850-BF40-65568ACBFE51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79020E-0D52-4179-9B03-A3EEA42316F8}">
      <dgm:prSet phldrT="[Текст]"/>
      <dgm:spPr/>
      <dgm:t>
        <a:bodyPr/>
        <a:lstStyle/>
        <a:p>
          <a:r>
            <a:rPr lang="ru-RU" dirty="0" smtClean="0"/>
            <a:t>  </a:t>
          </a:r>
          <a:endParaRPr lang="ru-RU" dirty="0"/>
        </a:p>
      </dgm:t>
    </dgm:pt>
    <dgm:pt modelId="{CD66D181-D13C-47D1-973A-842221D52128}" type="parTrans" cxnId="{75788B1A-8941-4592-8C1C-6D885835F86C}">
      <dgm:prSet/>
      <dgm:spPr/>
      <dgm:t>
        <a:bodyPr/>
        <a:lstStyle/>
        <a:p>
          <a:endParaRPr lang="ru-RU"/>
        </a:p>
      </dgm:t>
    </dgm:pt>
    <dgm:pt modelId="{37DF83A2-820A-42AF-B3C8-416CA8D88FBF}" type="sibTrans" cxnId="{75788B1A-8941-4592-8C1C-6D885835F86C}">
      <dgm:prSet/>
      <dgm:spPr/>
      <dgm:t>
        <a:bodyPr/>
        <a:lstStyle/>
        <a:p>
          <a:endParaRPr lang="ru-RU"/>
        </a:p>
      </dgm:t>
    </dgm:pt>
    <dgm:pt modelId="{4C9CB62B-9130-443B-9648-E6DE51F86675}">
      <dgm:prSet phldrT="[Текст]" custT="1"/>
      <dgm:spPr/>
      <dgm:t>
        <a:bodyPr/>
        <a:lstStyle/>
        <a:p>
          <a:r>
            <a:rPr lang="ru-RU" sz="2000" b="1" dirty="0" smtClean="0"/>
            <a:t>Сетевые партнеры, организации, \ новые ресурсы </a:t>
          </a:r>
          <a:endParaRPr lang="ru-RU" sz="2000" b="1" dirty="0"/>
        </a:p>
      </dgm:t>
    </dgm:pt>
    <dgm:pt modelId="{EE01AE9A-8925-4C27-BA8D-6677743ABA0E}" type="parTrans" cxnId="{C554E21A-2430-41D0-B06A-5897E355F729}">
      <dgm:prSet/>
      <dgm:spPr/>
      <dgm:t>
        <a:bodyPr/>
        <a:lstStyle/>
        <a:p>
          <a:endParaRPr lang="ru-RU"/>
        </a:p>
      </dgm:t>
    </dgm:pt>
    <dgm:pt modelId="{713BE401-205B-4E13-91D6-4EF544DE58DF}" type="sibTrans" cxnId="{C554E21A-2430-41D0-B06A-5897E355F729}">
      <dgm:prSet/>
      <dgm:spPr/>
      <dgm:t>
        <a:bodyPr/>
        <a:lstStyle/>
        <a:p>
          <a:endParaRPr lang="ru-RU"/>
        </a:p>
      </dgm:t>
    </dgm:pt>
    <dgm:pt modelId="{F92F89F5-0E2D-48E3-8837-256FD6175224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2060"/>
              </a:solidFill>
            </a:rPr>
            <a:t>СОЛ</a:t>
          </a:r>
          <a:endParaRPr lang="ru-RU" sz="2800" b="1" dirty="0">
            <a:solidFill>
              <a:srgbClr val="002060"/>
            </a:solidFill>
          </a:endParaRPr>
        </a:p>
      </dgm:t>
    </dgm:pt>
    <dgm:pt modelId="{E94E86CB-4242-4522-ADDE-43C350357ECD}" type="parTrans" cxnId="{61E02727-1046-48E7-8202-B4F1E6C0CC63}">
      <dgm:prSet/>
      <dgm:spPr/>
      <dgm:t>
        <a:bodyPr/>
        <a:lstStyle/>
        <a:p>
          <a:endParaRPr lang="ru-RU"/>
        </a:p>
      </dgm:t>
    </dgm:pt>
    <dgm:pt modelId="{F6CBC638-3C38-4567-8FCD-FD2147AE1806}" type="sibTrans" cxnId="{61E02727-1046-48E7-8202-B4F1E6C0CC63}">
      <dgm:prSet/>
      <dgm:spPr/>
      <dgm:t>
        <a:bodyPr/>
        <a:lstStyle/>
        <a:p>
          <a:endParaRPr lang="ru-RU"/>
        </a:p>
      </dgm:t>
    </dgm:pt>
    <dgm:pt modelId="{FBF3A69B-68FC-412B-9154-97D8F8EB36E8}">
      <dgm:prSet phldrT="[Текст]" custT="1"/>
      <dgm:spPr/>
      <dgm:t>
        <a:bodyPr/>
        <a:lstStyle/>
        <a:p>
          <a:pPr algn="ctr"/>
          <a:r>
            <a:rPr lang="ru-RU" sz="2400" b="1" dirty="0" smtClean="0"/>
            <a:t>Социально-культурная среда города </a:t>
          </a:r>
          <a:endParaRPr lang="ru-RU" sz="2400" b="1" dirty="0"/>
        </a:p>
      </dgm:t>
    </dgm:pt>
    <dgm:pt modelId="{DA523DA8-0968-4ED1-B8B2-1703A9571649}" type="parTrans" cxnId="{145C7D1C-3F53-4CEA-9E09-4EE80D2A5730}">
      <dgm:prSet/>
      <dgm:spPr/>
      <dgm:t>
        <a:bodyPr/>
        <a:lstStyle/>
        <a:p>
          <a:endParaRPr lang="ru-RU"/>
        </a:p>
      </dgm:t>
    </dgm:pt>
    <dgm:pt modelId="{E121B9CD-4707-4417-9C2A-DE1EFFF92CCC}" type="sibTrans" cxnId="{145C7D1C-3F53-4CEA-9E09-4EE80D2A5730}">
      <dgm:prSet/>
      <dgm:spPr/>
      <dgm:t>
        <a:bodyPr/>
        <a:lstStyle/>
        <a:p>
          <a:endParaRPr lang="ru-RU"/>
        </a:p>
      </dgm:t>
    </dgm:pt>
    <dgm:pt modelId="{716A23DA-034D-4A2C-9091-74434C2FAF56}">
      <dgm:prSet phldrT="[Текст]"/>
      <dgm:spPr/>
      <dgm:t>
        <a:bodyPr/>
        <a:lstStyle/>
        <a:p>
          <a:r>
            <a:rPr lang="ru-RU" dirty="0" smtClean="0"/>
            <a:t>      </a:t>
          </a:r>
          <a:endParaRPr lang="ru-RU" dirty="0"/>
        </a:p>
      </dgm:t>
    </dgm:pt>
    <dgm:pt modelId="{BADA0628-6698-46E6-B6A4-7FFEE8E92827}" type="parTrans" cxnId="{59DAD427-DAA5-491D-B3D2-CBC7F002CC99}">
      <dgm:prSet/>
      <dgm:spPr/>
      <dgm:t>
        <a:bodyPr/>
        <a:lstStyle/>
        <a:p>
          <a:endParaRPr lang="ru-RU"/>
        </a:p>
      </dgm:t>
    </dgm:pt>
    <dgm:pt modelId="{164F6C7B-B9A0-4A2A-B23E-975081A27FF0}" type="sibTrans" cxnId="{59DAD427-DAA5-491D-B3D2-CBC7F002CC99}">
      <dgm:prSet/>
      <dgm:spPr/>
      <dgm:t>
        <a:bodyPr/>
        <a:lstStyle/>
        <a:p>
          <a:endParaRPr lang="ru-RU"/>
        </a:p>
      </dgm:t>
    </dgm:pt>
    <dgm:pt modelId="{071117C1-96FA-4AEE-B5D1-E98BA9A03215}">
      <dgm:prSet phldrT="[Текст]" custT="1"/>
      <dgm:spPr/>
      <dgm:t>
        <a:bodyPr/>
        <a:lstStyle/>
        <a:p>
          <a:r>
            <a:rPr lang="ru-RU" sz="2000" b="1" dirty="0" smtClean="0"/>
            <a:t>Родительский </a:t>
          </a:r>
          <a:r>
            <a:rPr lang="ru-RU" sz="2000" b="1" dirty="0" err="1" smtClean="0"/>
            <a:t>краундфанинг</a:t>
          </a:r>
          <a:r>
            <a:rPr lang="ru-RU" sz="2000" b="1" dirty="0" smtClean="0"/>
            <a:t> \ «доноры», заинтересованные в достижении цели</a:t>
          </a:r>
          <a:endParaRPr lang="ru-RU" sz="2000" b="1" dirty="0"/>
        </a:p>
      </dgm:t>
    </dgm:pt>
    <dgm:pt modelId="{B2F8974B-68B8-4463-A4D6-DE6DEC3C150D}" type="parTrans" cxnId="{E6FDD432-21D7-4FFD-AE5E-47BF180A4C45}">
      <dgm:prSet/>
      <dgm:spPr/>
      <dgm:t>
        <a:bodyPr/>
        <a:lstStyle/>
        <a:p>
          <a:endParaRPr lang="ru-RU"/>
        </a:p>
      </dgm:t>
    </dgm:pt>
    <dgm:pt modelId="{CDFA9C6F-ADD3-4EAB-AE99-4BE94401228F}" type="sibTrans" cxnId="{E6FDD432-21D7-4FFD-AE5E-47BF180A4C45}">
      <dgm:prSet/>
      <dgm:spPr/>
      <dgm:t>
        <a:bodyPr/>
        <a:lstStyle/>
        <a:p>
          <a:endParaRPr lang="ru-RU"/>
        </a:p>
      </dgm:t>
    </dgm:pt>
    <dgm:pt modelId="{20212C72-80C1-4EF7-9614-2AA0EFD0A0A1}" type="pres">
      <dgm:prSet presAssocID="{A39EA2AC-3302-4850-BF40-65568ACBFE51}" presName="Name0" presStyleCnt="0">
        <dgm:presLayoutVars>
          <dgm:chMax/>
          <dgm:chPref/>
          <dgm:dir/>
          <dgm:animLvl val="lvl"/>
        </dgm:presLayoutVars>
      </dgm:prSet>
      <dgm:spPr/>
    </dgm:pt>
    <dgm:pt modelId="{A4D834D8-5017-4A94-A61B-ED2E2444C0E4}" type="pres">
      <dgm:prSet presAssocID="{6779020E-0D52-4179-9B03-A3EEA42316F8}" presName="composite" presStyleCnt="0"/>
      <dgm:spPr/>
    </dgm:pt>
    <dgm:pt modelId="{91E4E7F3-3024-45E2-8084-6FB92BF9C2AD}" type="pres">
      <dgm:prSet presAssocID="{6779020E-0D52-4179-9B03-A3EEA42316F8}" presName="Parent1" presStyleLbl="node1" presStyleIdx="0" presStyleCnt="6" custLinFactNeighborX="32120" custLinFactNeighborY="-1694">
        <dgm:presLayoutVars>
          <dgm:chMax val="1"/>
          <dgm:chPref val="1"/>
          <dgm:bulletEnabled val="1"/>
        </dgm:presLayoutVars>
      </dgm:prSet>
      <dgm:spPr/>
    </dgm:pt>
    <dgm:pt modelId="{847DDDE0-A35B-44B2-8981-E1DFE080F3DA}" type="pres">
      <dgm:prSet presAssocID="{6779020E-0D52-4179-9B03-A3EEA42316F8}" presName="Childtext1" presStyleLbl="revTx" presStyleIdx="0" presStyleCnt="3" custScaleX="160497" custScaleY="126870" custLinFactNeighborX="68290" custLinFactNeighborY="-705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E4A696-6D7D-4968-83F7-E50BAE284236}" type="pres">
      <dgm:prSet presAssocID="{6779020E-0D52-4179-9B03-A3EEA42316F8}" presName="BalanceSpacing" presStyleCnt="0"/>
      <dgm:spPr/>
    </dgm:pt>
    <dgm:pt modelId="{E6C4754C-6FE1-4D85-B2EE-CC3656B2BC05}" type="pres">
      <dgm:prSet presAssocID="{6779020E-0D52-4179-9B03-A3EEA42316F8}" presName="BalanceSpacing1" presStyleCnt="0"/>
      <dgm:spPr/>
    </dgm:pt>
    <dgm:pt modelId="{7D17650C-D3B5-4784-9A05-C999FC341B1B}" type="pres">
      <dgm:prSet presAssocID="{37DF83A2-820A-42AF-B3C8-416CA8D88FBF}" presName="Accent1Text" presStyleLbl="node1" presStyleIdx="1" presStyleCnt="6" custLinFactNeighborX="31147" custLinFactNeighborY="11008"/>
      <dgm:spPr/>
    </dgm:pt>
    <dgm:pt modelId="{89DCABB7-C111-432B-BF4E-1C0706C68CA8}" type="pres">
      <dgm:prSet presAssocID="{37DF83A2-820A-42AF-B3C8-416CA8D88FBF}" presName="spaceBetweenRectangles" presStyleCnt="0"/>
      <dgm:spPr/>
    </dgm:pt>
    <dgm:pt modelId="{AB18F16F-3328-4778-A35A-21496D46C9F2}" type="pres">
      <dgm:prSet presAssocID="{F92F89F5-0E2D-48E3-8837-256FD6175224}" presName="composite" presStyleCnt="0"/>
      <dgm:spPr/>
    </dgm:pt>
    <dgm:pt modelId="{F607ACD7-F7C4-487D-9825-A3F34F58FDB0}" type="pres">
      <dgm:prSet presAssocID="{F92F89F5-0E2D-48E3-8837-256FD6175224}" presName="Parent1" presStyleLbl="node1" presStyleIdx="2" presStyleCnt="6" custLinFactNeighborY="0">
        <dgm:presLayoutVars>
          <dgm:chMax val="1"/>
          <dgm:chPref val="1"/>
          <dgm:bulletEnabled val="1"/>
        </dgm:presLayoutVars>
      </dgm:prSet>
      <dgm:spPr/>
    </dgm:pt>
    <dgm:pt modelId="{056654AE-5A9D-4BCF-966D-8125910CA489}" type="pres">
      <dgm:prSet presAssocID="{F92F89F5-0E2D-48E3-8837-256FD6175224}" presName="Childtext1" presStyleLbl="revTx" presStyleIdx="1" presStyleCnt="3" custScaleX="169561" custLinFactNeighborX="-45476" custLinFactNeighborY="-141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BFB86-A899-4608-86AB-79CB35A3FF03}" type="pres">
      <dgm:prSet presAssocID="{F92F89F5-0E2D-48E3-8837-256FD6175224}" presName="BalanceSpacing" presStyleCnt="0"/>
      <dgm:spPr/>
    </dgm:pt>
    <dgm:pt modelId="{5455AAD2-1E3C-4E7C-BE7A-42E8916E7516}" type="pres">
      <dgm:prSet presAssocID="{F92F89F5-0E2D-48E3-8837-256FD6175224}" presName="BalanceSpacing1" presStyleCnt="0"/>
      <dgm:spPr/>
    </dgm:pt>
    <dgm:pt modelId="{3F2A756F-8817-4651-A266-722A07C7095A}" type="pres">
      <dgm:prSet presAssocID="{F6CBC638-3C38-4567-8FCD-FD2147AE1806}" presName="Accent1Text" presStyleLbl="node1" presStyleIdx="3" presStyleCnt="6"/>
      <dgm:spPr/>
    </dgm:pt>
    <dgm:pt modelId="{1F810921-0060-4C99-AB3A-39F6E5D0ED75}" type="pres">
      <dgm:prSet presAssocID="{F6CBC638-3C38-4567-8FCD-FD2147AE1806}" presName="spaceBetweenRectangles" presStyleCnt="0"/>
      <dgm:spPr/>
    </dgm:pt>
    <dgm:pt modelId="{D2651260-904D-4B51-A616-96AC4E9BE861}" type="pres">
      <dgm:prSet presAssocID="{716A23DA-034D-4A2C-9091-74434C2FAF56}" presName="composite" presStyleCnt="0"/>
      <dgm:spPr/>
    </dgm:pt>
    <dgm:pt modelId="{497B72E5-01BA-40C4-B232-A5EF03B8A30C}" type="pres">
      <dgm:prSet presAssocID="{716A23DA-034D-4A2C-9091-74434C2FAF56}" presName="Parent1" presStyleLbl="node1" presStyleIdx="4" presStyleCnt="6" custLinFactNeighborX="36013" custLinFactNeighborY="-1694">
        <dgm:presLayoutVars>
          <dgm:chMax val="1"/>
          <dgm:chPref val="1"/>
          <dgm:bulletEnabled val="1"/>
        </dgm:presLayoutVars>
      </dgm:prSet>
      <dgm:spPr/>
    </dgm:pt>
    <dgm:pt modelId="{65941ED5-A518-4120-B761-5F0C169B0A3E}" type="pres">
      <dgm:prSet presAssocID="{716A23DA-034D-4A2C-9091-74434C2FAF56}" presName="Childtext1" presStyleLbl="revTx" presStyleIdx="2" presStyleCnt="3" custScaleX="184311" custScaleY="91509" custLinFactNeighborX="81189" custLinFactNeighborY="-1411">
        <dgm:presLayoutVars>
          <dgm:chMax val="0"/>
          <dgm:chPref val="0"/>
          <dgm:bulletEnabled val="1"/>
        </dgm:presLayoutVars>
      </dgm:prSet>
      <dgm:spPr/>
    </dgm:pt>
    <dgm:pt modelId="{91626926-025D-4AD4-98CC-546FAE43D180}" type="pres">
      <dgm:prSet presAssocID="{716A23DA-034D-4A2C-9091-74434C2FAF56}" presName="BalanceSpacing" presStyleCnt="0"/>
      <dgm:spPr/>
    </dgm:pt>
    <dgm:pt modelId="{3ADFBFCE-0DAA-4E8F-85C2-BC96270CB16F}" type="pres">
      <dgm:prSet presAssocID="{716A23DA-034D-4A2C-9091-74434C2FAF56}" presName="BalanceSpacing1" presStyleCnt="0"/>
      <dgm:spPr/>
    </dgm:pt>
    <dgm:pt modelId="{7AF5E600-D77D-4C65-B2F0-11BD56B5C081}" type="pres">
      <dgm:prSet presAssocID="{164F6C7B-B9A0-4A2A-B23E-975081A27FF0}" presName="Accent1Text" presStyleLbl="node1" presStyleIdx="5" presStyleCnt="6" custLinFactNeighborX="30174" custLinFactNeighborY="-5928"/>
      <dgm:spPr/>
    </dgm:pt>
  </dgm:ptLst>
  <dgm:cxnLst>
    <dgm:cxn modelId="{E6FDD432-21D7-4FFD-AE5E-47BF180A4C45}" srcId="{716A23DA-034D-4A2C-9091-74434C2FAF56}" destId="{071117C1-96FA-4AEE-B5D1-E98BA9A03215}" srcOrd="0" destOrd="0" parTransId="{B2F8974B-68B8-4463-A4D6-DE6DEC3C150D}" sibTransId="{CDFA9C6F-ADD3-4EAB-AE99-4BE94401228F}"/>
    <dgm:cxn modelId="{4B9B59CC-9EBE-4B67-84F0-1B0B5BE6B4AA}" type="presOf" srcId="{4C9CB62B-9130-443B-9648-E6DE51F86675}" destId="{847DDDE0-A35B-44B2-8981-E1DFE080F3DA}" srcOrd="0" destOrd="0" presId="urn:microsoft.com/office/officeart/2008/layout/AlternatingHexagons"/>
    <dgm:cxn modelId="{2FE1E470-34D1-457D-9D08-371488C78F39}" type="presOf" srcId="{37DF83A2-820A-42AF-B3C8-416CA8D88FBF}" destId="{7D17650C-D3B5-4784-9A05-C999FC341B1B}" srcOrd="0" destOrd="0" presId="urn:microsoft.com/office/officeart/2008/layout/AlternatingHexagons"/>
    <dgm:cxn modelId="{C554E21A-2430-41D0-B06A-5897E355F729}" srcId="{6779020E-0D52-4179-9B03-A3EEA42316F8}" destId="{4C9CB62B-9130-443B-9648-E6DE51F86675}" srcOrd="0" destOrd="0" parTransId="{EE01AE9A-8925-4C27-BA8D-6677743ABA0E}" sibTransId="{713BE401-205B-4E13-91D6-4EF544DE58DF}"/>
    <dgm:cxn modelId="{4E2C1BD5-4204-431E-9C22-AC157E512837}" type="presOf" srcId="{F92F89F5-0E2D-48E3-8837-256FD6175224}" destId="{F607ACD7-F7C4-487D-9825-A3F34F58FDB0}" srcOrd="0" destOrd="0" presId="urn:microsoft.com/office/officeart/2008/layout/AlternatingHexagons"/>
    <dgm:cxn modelId="{9D57DC9D-6D19-4C3E-A693-651A6CF7407E}" type="presOf" srcId="{071117C1-96FA-4AEE-B5D1-E98BA9A03215}" destId="{65941ED5-A518-4120-B761-5F0C169B0A3E}" srcOrd="0" destOrd="0" presId="urn:microsoft.com/office/officeart/2008/layout/AlternatingHexagons"/>
    <dgm:cxn modelId="{F0B8C37D-476C-4E5F-A866-9A7FC0D5FD16}" type="presOf" srcId="{A39EA2AC-3302-4850-BF40-65568ACBFE51}" destId="{20212C72-80C1-4EF7-9614-2AA0EFD0A0A1}" srcOrd="0" destOrd="0" presId="urn:microsoft.com/office/officeart/2008/layout/AlternatingHexagons"/>
    <dgm:cxn modelId="{F572A65A-8655-443D-9326-AAD22A6560EA}" type="presOf" srcId="{164F6C7B-B9A0-4A2A-B23E-975081A27FF0}" destId="{7AF5E600-D77D-4C65-B2F0-11BD56B5C081}" srcOrd="0" destOrd="0" presId="urn:microsoft.com/office/officeart/2008/layout/AlternatingHexagons"/>
    <dgm:cxn modelId="{148E493C-0CCC-4DCE-92AA-E593B46F1CEF}" type="presOf" srcId="{716A23DA-034D-4A2C-9091-74434C2FAF56}" destId="{497B72E5-01BA-40C4-B232-A5EF03B8A30C}" srcOrd="0" destOrd="0" presId="urn:microsoft.com/office/officeart/2008/layout/AlternatingHexagons"/>
    <dgm:cxn modelId="{75788B1A-8941-4592-8C1C-6D885835F86C}" srcId="{A39EA2AC-3302-4850-BF40-65568ACBFE51}" destId="{6779020E-0D52-4179-9B03-A3EEA42316F8}" srcOrd="0" destOrd="0" parTransId="{CD66D181-D13C-47D1-973A-842221D52128}" sibTransId="{37DF83A2-820A-42AF-B3C8-416CA8D88FBF}"/>
    <dgm:cxn modelId="{5D13A172-5F73-49EA-B5BB-FB8D3C12C658}" type="presOf" srcId="{FBF3A69B-68FC-412B-9154-97D8F8EB36E8}" destId="{056654AE-5A9D-4BCF-966D-8125910CA489}" srcOrd="0" destOrd="0" presId="urn:microsoft.com/office/officeart/2008/layout/AlternatingHexagons"/>
    <dgm:cxn modelId="{2A4A5F81-23B0-440E-85FB-35BD873824AC}" type="presOf" srcId="{6779020E-0D52-4179-9B03-A3EEA42316F8}" destId="{91E4E7F3-3024-45E2-8084-6FB92BF9C2AD}" srcOrd="0" destOrd="0" presId="urn:microsoft.com/office/officeart/2008/layout/AlternatingHexagons"/>
    <dgm:cxn modelId="{145C7D1C-3F53-4CEA-9E09-4EE80D2A5730}" srcId="{F92F89F5-0E2D-48E3-8837-256FD6175224}" destId="{FBF3A69B-68FC-412B-9154-97D8F8EB36E8}" srcOrd="0" destOrd="0" parTransId="{DA523DA8-0968-4ED1-B8B2-1703A9571649}" sibTransId="{E121B9CD-4707-4417-9C2A-DE1EFFF92CCC}"/>
    <dgm:cxn modelId="{E93EA1FA-3769-4F5A-81C4-47A300700F3D}" type="presOf" srcId="{F6CBC638-3C38-4567-8FCD-FD2147AE1806}" destId="{3F2A756F-8817-4651-A266-722A07C7095A}" srcOrd="0" destOrd="0" presId="urn:microsoft.com/office/officeart/2008/layout/AlternatingHexagons"/>
    <dgm:cxn modelId="{59DAD427-DAA5-491D-B3D2-CBC7F002CC99}" srcId="{A39EA2AC-3302-4850-BF40-65568ACBFE51}" destId="{716A23DA-034D-4A2C-9091-74434C2FAF56}" srcOrd="2" destOrd="0" parTransId="{BADA0628-6698-46E6-B6A4-7FFEE8E92827}" sibTransId="{164F6C7B-B9A0-4A2A-B23E-975081A27FF0}"/>
    <dgm:cxn modelId="{61E02727-1046-48E7-8202-B4F1E6C0CC63}" srcId="{A39EA2AC-3302-4850-BF40-65568ACBFE51}" destId="{F92F89F5-0E2D-48E3-8837-256FD6175224}" srcOrd="1" destOrd="0" parTransId="{E94E86CB-4242-4522-ADDE-43C350357ECD}" sibTransId="{F6CBC638-3C38-4567-8FCD-FD2147AE1806}"/>
    <dgm:cxn modelId="{04D57DB1-D6BC-4677-A43E-B62ACAFDB5C0}" type="presParOf" srcId="{20212C72-80C1-4EF7-9614-2AA0EFD0A0A1}" destId="{A4D834D8-5017-4A94-A61B-ED2E2444C0E4}" srcOrd="0" destOrd="0" presId="urn:microsoft.com/office/officeart/2008/layout/AlternatingHexagons"/>
    <dgm:cxn modelId="{C9082D49-4B91-4A98-837D-CF476E5E92A4}" type="presParOf" srcId="{A4D834D8-5017-4A94-A61B-ED2E2444C0E4}" destId="{91E4E7F3-3024-45E2-8084-6FB92BF9C2AD}" srcOrd="0" destOrd="0" presId="urn:microsoft.com/office/officeart/2008/layout/AlternatingHexagons"/>
    <dgm:cxn modelId="{37C8B6FF-CD94-4A11-A3ED-F68B0F8995D9}" type="presParOf" srcId="{A4D834D8-5017-4A94-A61B-ED2E2444C0E4}" destId="{847DDDE0-A35B-44B2-8981-E1DFE080F3DA}" srcOrd="1" destOrd="0" presId="urn:microsoft.com/office/officeart/2008/layout/AlternatingHexagons"/>
    <dgm:cxn modelId="{4264DFE5-C9C3-4AA1-B013-85654A162E65}" type="presParOf" srcId="{A4D834D8-5017-4A94-A61B-ED2E2444C0E4}" destId="{33E4A696-6D7D-4968-83F7-E50BAE284236}" srcOrd="2" destOrd="0" presId="urn:microsoft.com/office/officeart/2008/layout/AlternatingHexagons"/>
    <dgm:cxn modelId="{8BD65BF1-54B1-451F-9DBB-A2E4B8525FDE}" type="presParOf" srcId="{A4D834D8-5017-4A94-A61B-ED2E2444C0E4}" destId="{E6C4754C-6FE1-4D85-B2EE-CC3656B2BC05}" srcOrd="3" destOrd="0" presId="urn:microsoft.com/office/officeart/2008/layout/AlternatingHexagons"/>
    <dgm:cxn modelId="{89E43ADF-3CC1-4B10-A97C-3264EA97FA4A}" type="presParOf" srcId="{A4D834D8-5017-4A94-A61B-ED2E2444C0E4}" destId="{7D17650C-D3B5-4784-9A05-C999FC341B1B}" srcOrd="4" destOrd="0" presId="urn:microsoft.com/office/officeart/2008/layout/AlternatingHexagons"/>
    <dgm:cxn modelId="{2FB9A74E-4C0A-41EE-99B1-89DA13C7E91E}" type="presParOf" srcId="{20212C72-80C1-4EF7-9614-2AA0EFD0A0A1}" destId="{89DCABB7-C111-432B-BF4E-1C0706C68CA8}" srcOrd="1" destOrd="0" presId="urn:microsoft.com/office/officeart/2008/layout/AlternatingHexagons"/>
    <dgm:cxn modelId="{91818884-DC7F-4469-B99B-4BEB55946DBC}" type="presParOf" srcId="{20212C72-80C1-4EF7-9614-2AA0EFD0A0A1}" destId="{AB18F16F-3328-4778-A35A-21496D46C9F2}" srcOrd="2" destOrd="0" presId="urn:microsoft.com/office/officeart/2008/layout/AlternatingHexagons"/>
    <dgm:cxn modelId="{5B8B9196-3288-46B1-B42D-C88B350AD221}" type="presParOf" srcId="{AB18F16F-3328-4778-A35A-21496D46C9F2}" destId="{F607ACD7-F7C4-487D-9825-A3F34F58FDB0}" srcOrd="0" destOrd="0" presId="urn:microsoft.com/office/officeart/2008/layout/AlternatingHexagons"/>
    <dgm:cxn modelId="{FC4057EE-9F65-49D9-BF33-605B6C7F9520}" type="presParOf" srcId="{AB18F16F-3328-4778-A35A-21496D46C9F2}" destId="{056654AE-5A9D-4BCF-966D-8125910CA489}" srcOrd="1" destOrd="0" presId="urn:microsoft.com/office/officeart/2008/layout/AlternatingHexagons"/>
    <dgm:cxn modelId="{A6364915-76B4-4D99-B24D-89FF31DBD422}" type="presParOf" srcId="{AB18F16F-3328-4778-A35A-21496D46C9F2}" destId="{D99BFB86-A899-4608-86AB-79CB35A3FF03}" srcOrd="2" destOrd="0" presId="urn:microsoft.com/office/officeart/2008/layout/AlternatingHexagons"/>
    <dgm:cxn modelId="{73E5BD25-8D35-4F83-95FC-C3343AF5038B}" type="presParOf" srcId="{AB18F16F-3328-4778-A35A-21496D46C9F2}" destId="{5455AAD2-1E3C-4E7C-BE7A-42E8916E7516}" srcOrd="3" destOrd="0" presId="urn:microsoft.com/office/officeart/2008/layout/AlternatingHexagons"/>
    <dgm:cxn modelId="{8E029C41-2387-4B79-8F49-ADAA05A7C10F}" type="presParOf" srcId="{AB18F16F-3328-4778-A35A-21496D46C9F2}" destId="{3F2A756F-8817-4651-A266-722A07C7095A}" srcOrd="4" destOrd="0" presId="urn:microsoft.com/office/officeart/2008/layout/AlternatingHexagons"/>
    <dgm:cxn modelId="{6D3470CD-8501-40EE-A6B7-89CD142D10AC}" type="presParOf" srcId="{20212C72-80C1-4EF7-9614-2AA0EFD0A0A1}" destId="{1F810921-0060-4C99-AB3A-39F6E5D0ED75}" srcOrd="3" destOrd="0" presId="urn:microsoft.com/office/officeart/2008/layout/AlternatingHexagons"/>
    <dgm:cxn modelId="{F8C38DA4-4464-4A37-A3FF-552F0F8787D5}" type="presParOf" srcId="{20212C72-80C1-4EF7-9614-2AA0EFD0A0A1}" destId="{D2651260-904D-4B51-A616-96AC4E9BE861}" srcOrd="4" destOrd="0" presId="urn:microsoft.com/office/officeart/2008/layout/AlternatingHexagons"/>
    <dgm:cxn modelId="{3ED5E05B-EDC8-4231-816B-138CBB9BD715}" type="presParOf" srcId="{D2651260-904D-4B51-A616-96AC4E9BE861}" destId="{497B72E5-01BA-40C4-B232-A5EF03B8A30C}" srcOrd="0" destOrd="0" presId="urn:microsoft.com/office/officeart/2008/layout/AlternatingHexagons"/>
    <dgm:cxn modelId="{8981D9A9-E396-4EAF-BCC3-F58ABB14B733}" type="presParOf" srcId="{D2651260-904D-4B51-A616-96AC4E9BE861}" destId="{65941ED5-A518-4120-B761-5F0C169B0A3E}" srcOrd="1" destOrd="0" presId="urn:microsoft.com/office/officeart/2008/layout/AlternatingHexagons"/>
    <dgm:cxn modelId="{F8EC6BE5-CA75-4972-9530-ECD4ABA33989}" type="presParOf" srcId="{D2651260-904D-4B51-A616-96AC4E9BE861}" destId="{91626926-025D-4AD4-98CC-546FAE43D180}" srcOrd="2" destOrd="0" presId="urn:microsoft.com/office/officeart/2008/layout/AlternatingHexagons"/>
    <dgm:cxn modelId="{C6261A97-0D02-4D70-A30A-DA4B414BAA80}" type="presParOf" srcId="{D2651260-904D-4B51-A616-96AC4E9BE861}" destId="{3ADFBFCE-0DAA-4E8F-85C2-BC96270CB16F}" srcOrd="3" destOrd="0" presId="urn:microsoft.com/office/officeart/2008/layout/AlternatingHexagons"/>
    <dgm:cxn modelId="{1F8B3DBA-8CE7-4C43-9930-B7EAB95E384F}" type="presParOf" srcId="{D2651260-904D-4B51-A616-96AC4E9BE861}" destId="{7AF5E600-D77D-4C65-B2F0-11BD56B5C081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A9C9245-6537-4DD8-AB35-8DC3E9A1ACDF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59F3F2-2621-4106-A1F4-22D2CAFDB9F6}">
      <dgm:prSet phldrT="[Текст]"/>
      <dgm:spPr/>
      <dgm:t>
        <a:bodyPr/>
        <a:lstStyle/>
        <a:p>
          <a:r>
            <a:rPr lang="ru-RU" dirty="0" smtClean="0"/>
            <a:t>Школьники  </a:t>
          </a:r>
          <a:endParaRPr lang="ru-RU" dirty="0"/>
        </a:p>
      </dgm:t>
    </dgm:pt>
    <dgm:pt modelId="{C27156DE-4A86-42EB-A8E3-E24EEA37FEA8}" type="parTrans" cxnId="{C6311A4B-247D-402B-B17D-EA1475CFCC68}">
      <dgm:prSet/>
      <dgm:spPr/>
      <dgm:t>
        <a:bodyPr/>
        <a:lstStyle/>
        <a:p>
          <a:endParaRPr lang="ru-RU"/>
        </a:p>
      </dgm:t>
    </dgm:pt>
    <dgm:pt modelId="{F20E10D3-A228-4533-A782-01C3ECD80966}" type="sibTrans" cxnId="{C6311A4B-247D-402B-B17D-EA1475CFCC68}">
      <dgm:prSet/>
      <dgm:spPr/>
      <dgm:t>
        <a:bodyPr/>
        <a:lstStyle/>
        <a:p>
          <a:endParaRPr lang="ru-RU"/>
        </a:p>
      </dgm:t>
    </dgm:pt>
    <dgm:pt modelId="{A604E291-DF37-4755-806D-75E1E81C9BAE}">
      <dgm:prSet phldrT="[Текст]"/>
      <dgm:spPr/>
      <dgm:t>
        <a:bodyPr/>
        <a:lstStyle/>
        <a:p>
          <a:r>
            <a:rPr lang="ru-RU" dirty="0" smtClean="0"/>
            <a:t>Мировосприятие </a:t>
          </a:r>
          <a:endParaRPr lang="ru-RU" dirty="0"/>
        </a:p>
      </dgm:t>
    </dgm:pt>
    <dgm:pt modelId="{E409834F-3CA1-4AAD-96D4-4F39D472A3E9}" type="parTrans" cxnId="{3F926D23-E25F-4F5C-9C55-FD328CAEE2CF}">
      <dgm:prSet/>
      <dgm:spPr/>
      <dgm:t>
        <a:bodyPr/>
        <a:lstStyle/>
        <a:p>
          <a:endParaRPr lang="ru-RU"/>
        </a:p>
      </dgm:t>
    </dgm:pt>
    <dgm:pt modelId="{13FB1D7E-29E4-41A5-80E5-3C4E0D99DFC6}" type="sibTrans" cxnId="{3F926D23-E25F-4F5C-9C55-FD328CAEE2CF}">
      <dgm:prSet/>
      <dgm:spPr/>
      <dgm:t>
        <a:bodyPr/>
        <a:lstStyle/>
        <a:p>
          <a:endParaRPr lang="ru-RU"/>
        </a:p>
      </dgm:t>
    </dgm:pt>
    <dgm:pt modelId="{0ED0BF4E-766C-449D-AEF1-CF3A97F13593}">
      <dgm:prSet phldrT="[Текст]"/>
      <dgm:spPr/>
      <dgm:t>
        <a:bodyPr/>
        <a:lstStyle/>
        <a:p>
          <a:r>
            <a:rPr lang="ru-RU" dirty="0" smtClean="0"/>
            <a:t>Новые ценности и установки</a:t>
          </a:r>
          <a:endParaRPr lang="ru-RU" dirty="0"/>
        </a:p>
      </dgm:t>
    </dgm:pt>
    <dgm:pt modelId="{79C2A615-D78D-4655-849B-1F57ABB32FF5}" type="parTrans" cxnId="{A894EC17-D36D-429C-8E15-AC8A9707DB73}">
      <dgm:prSet/>
      <dgm:spPr/>
      <dgm:t>
        <a:bodyPr/>
        <a:lstStyle/>
        <a:p>
          <a:endParaRPr lang="ru-RU"/>
        </a:p>
      </dgm:t>
    </dgm:pt>
    <dgm:pt modelId="{A5553BED-2F83-429E-BE5A-2AA1D5AE7042}" type="sibTrans" cxnId="{A894EC17-D36D-429C-8E15-AC8A9707DB73}">
      <dgm:prSet/>
      <dgm:spPr/>
      <dgm:t>
        <a:bodyPr/>
        <a:lstStyle/>
        <a:p>
          <a:endParaRPr lang="ru-RU"/>
        </a:p>
      </dgm:t>
    </dgm:pt>
    <dgm:pt modelId="{E3E71359-7353-41AC-945A-34286268F0A4}">
      <dgm:prSet phldrT="[Текст]"/>
      <dgm:spPr/>
      <dgm:t>
        <a:bodyPr/>
        <a:lstStyle/>
        <a:p>
          <a:endParaRPr lang="ru-RU" dirty="0"/>
        </a:p>
      </dgm:t>
    </dgm:pt>
    <dgm:pt modelId="{CEB4D5B8-E543-4826-8420-EC67BE114A1F}" type="parTrans" cxnId="{14CE4605-EDA6-48A0-8236-53F9556F0236}">
      <dgm:prSet/>
      <dgm:spPr/>
      <dgm:t>
        <a:bodyPr/>
        <a:lstStyle/>
        <a:p>
          <a:endParaRPr lang="ru-RU"/>
        </a:p>
      </dgm:t>
    </dgm:pt>
    <dgm:pt modelId="{161E9FE6-1461-467A-8733-849F5D217393}" type="sibTrans" cxnId="{14CE4605-EDA6-48A0-8236-53F9556F0236}">
      <dgm:prSet/>
      <dgm:spPr/>
      <dgm:t>
        <a:bodyPr/>
        <a:lstStyle/>
        <a:p>
          <a:endParaRPr lang="ru-RU"/>
        </a:p>
      </dgm:t>
    </dgm:pt>
    <dgm:pt modelId="{ACF8B1E2-4B04-4370-97DA-752D5283120D}">
      <dgm:prSet phldrT="[Текст]"/>
      <dgm:spPr/>
      <dgm:t>
        <a:bodyPr/>
        <a:lstStyle/>
        <a:p>
          <a:r>
            <a:rPr lang="ru-RU" dirty="0" smtClean="0"/>
            <a:t>Управление </a:t>
          </a:r>
          <a:endParaRPr lang="ru-RU" dirty="0"/>
        </a:p>
      </dgm:t>
    </dgm:pt>
    <dgm:pt modelId="{83D7F96E-CD3F-46D4-8D5D-163E7C1044A2}" type="parTrans" cxnId="{2F45E338-232D-48E4-920B-1FB87A0B20F9}">
      <dgm:prSet/>
      <dgm:spPr/>
      <dgm:t>
        <a:bodyPr/>
        <a:lstStyle/>
        <a:p>
          <a:endParaRPr lang="ru-RU"/>
        </a:p>
      </dgm:t>
    </dgm:pt>
    <dgm:pt modelId="{8C7F4DE2-42FB-4725-BDA1-A181C67D3966}" type="sibTrans" cxnId="{2F45E338-232D-48E4-920B-1FB87A0B20F9}">
      <dgm:prSet/>
      <dgm:spPr/>
      <dgm:t>
        <a:bodyPr/>
        <a:lstStyle/>
        <a:p>
          <a:endParaRPr lang="ru-RU"/>
        </a:p>
      </dgm:t>
    </dgm:pt>
    <dgm:pt modelId="{21D12048-41CA-450C-9839-0CFCAF573512}">
      <dgm:prSet phldrT="[Текст]"/>
      <dgm:spPr/>
      <dgm:t>
        <a:bodyPr/>
        <a:lstStyle/>
        <a:p>
          <a:r>
            <a:rPr lang="ru-RU" dirty="0" smtClean="0"/>
            <a:t>Укрупнение = упрощение </a:t>
          </a:r>
          <a:endParaRPr lang="ru-RU" dirty="0"/>
        </a:p>
      </dgm:t>
    </dgm:pt>
    <dgm:pt modelId="{1ADAF9C3-B491-4646-B4CD-CEF6DD1B1F9D}" type="parTrans" cxnId="{FEC7622F-3D33-4972-A941-E432A72829D8}">
      <dgm:prSet/>
      <dgm:spPr/>
      <dgm:t>
        <a:bodyPr/>
        <a:lstStyle/>
        <a:p>
          <a:endParaRPr lang="ru-RU"/>
        </a:p>
      </dgm:t>
    </dgm:pt>
    <dgm:pt modelId="{DFE6C9CF-D559-4A6F-9E83-FDC5D9016085}" type="sibTrans" cxnId="{FEC7622F-3D33-4972-A941-E432A72829D8}">
      <dgm:prSet/>
      <dgm:spPr/>
      <dgm:t>
        <a:bodyPr/>
        <a:lstStyle/>
        <a:p>
          <a:endParaRPr lang="ru-RU"/>
        </a:p>
      </dgm:t>
    </dgm:pt>
    <dgm:pt modelId="{37626050-CC11-4185-9070-2E4A07DAC590}">
      <dgm:prSet phldrT="[Текст]"/>
      <dgm:spPr/>
      <dgm:t>
        <a:bodyPr/>
        <a:lstStyle/>
        <a:p>
          <a:r>
            <a:rPr lang="ru-RU" dirty="0" smtClean="0"/>
            <a:t>Восполнение дефицитов за счет сети </a:t>
          </a:r>
          <a:endParaRPr lang="ru-RU" dirty="0"/>
        </a:p>
      </dgm:t>
    </dgm:pt>
    <dgm:pt modelId="{43649E73-6EE8-4899-AF58-94696E2FC3BC}" type="parTrans" cxnId="{70C9283E-3A7C-47A0-8F35-939C3F598FEB}">
      <dgm:prSet/>
      <dgm:spPr/>
      <dgm:t>
        <a:bodyPr/>
        <a:lstStyle/>
        <a:p>
          <a:endParaRPr lang="ru-RU"/>
        </a:p>
      </dgm:t>
    </dgm:pt>
    <dgm:pt modelId="{B6447BA1-6977-4877-949B-4213ACB634F3}" type="sibTrans" cxnId="{70C9283E-3A7C-47A0-8F35-939C3F598FEB}">
      <dgm:prSet/>
      <dgm:spPr/>
      <dgm:t>
        <a:bodyPr/>
        <a:lstStyle/>
        <a:p>
          <a:endParaRPr lang="ru-RU"/>
        </a:p>
      </dgm:t>
    </dgm:pt>
    <dgm:pt modelId="{00CFED4A-E8B0-405D-9B17-7923637D74DB}">
      <dgm:prSet phldrT="[Текст]"/>
      <dgm:spPr/>
      <dgm:t>
        <a:bodyPr/>
        <a:lstStyle/>
        <a:p>
          <a:r>
            <a:rPr lang="ru-RU" dirty="0" smtClean="0"/>
            <a:t>Ситуации успеха = рост мотивации участников </a:t>
          </a:r>
          <a:endParaRPr lang="ru-RU" dirty="0"/>
        </a:p>
      </dgm:t>
    </dgm:pt>
    <dgm:pt modelId="{4091C5CE-0735-4A06-B4E0-65BF9CC6CC33}" type="parTrans" cxnId="{FDE99509-582B-4F34-A6C3-A614D6934D39}">
      <dgm:prSet/>
      <dgm:spPr/>
      <dgm:t>
        <a:bodyPr/>
        <a:lstStyle/>
        <a:p>
          <a:endParaRPr lang="ru-RU"/>
        </a:p>
      </dgm:t>
    </dgm:pt>
    <dgm:pt modelId="{EC8B751E-4958-43B1-9E80-DCDFF70C3A4B}" type="sibTrans" cxnId="{FDE99509-582B-4F34-A6C3-A614D6934D39}">
      <dgm:prSet/>
      <dgm:spPr/>
      <dgm:t>
        <a:bodyPr/>
        <a:lstStyle/>
        <a:p>
          <a:endParaRPr lang="ru-RU"/>
        </a:p>
      </dgm:t>
    </dgm:pt>
    <dgm:pt modelId="{46C3A851-EEAD-4350-ACB6-8A4C04E023B7}" type="pres">
      <dgm:prSet presAssocID="{0A9C9245-6537-4DD8-AB35-8DC3E9A1ACDF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6FFC4CD1-7755-4922-AF58-9E7205E58BBE}" type="pres">
      <dgm:prSet presAssocID="{2859F3F2-2621-4106-A1F4-22D2CAFDB9F6}" presName="root" presStyleCnt="0">
        <dgm:presLayoutVars>
          <dgm:chMax/>
          <dgm:chPref/>
        </dgm:presLayoutVars>
      </dgm:prSet>
      <dgm:spPr/>
    </dgm:pt>
    <dgm:pt modelId="{36C398F8-18ED-44A3-BBFC-C0A46246A6F4}" type="pres">
      <dgm:prSet presAssocID="{2859F3F2-2621-4106-A1F4-22D2CAFDB9F6}" presName="rootComposite" presStyleCnt="0">
        <dgm:presLayoutVars/>
      </dgm:prSet>
      <dgm:spPr/>
    </dgm:pt>
    <dgm:pt modelId="{1CC6DE91-1378-4DA0-9695-FD4B92948C2D}" type="pres">
      <dgm:prSet presAssocID="{2859F3F2-2621-4106-A1F4-22D2CAFDB9F6}" presName="ParentAccent" presStyleLbl="alignNode1" presStyleIdx="0" presStyleCnt="2"/>
      <dgm:spPr/>
    </dgm:pt>
    <dgm:pt modelId="{0DA6C1EE-F21E-45FD-B357-E8A91A6B5A18}" type="pres">
      <dgm:prSet presAssocID="{2859F3F2-2621-4106-A1F4-22D2CAFDB9F6}" presName="ParentSmallAccent" presStyleLbl="fgAcc1" presStyleIdx="0" presStyleCnt="2"/>
      <dgm:spPr/>
    </dgm:pt>
    <dgm:pt modelId="{08FF1042-0F51-4E19-AFF2-E6A509A25F68}" type="pres">
      <dgm:prSet presAssocID="{2859F3F2-2621-4106-A1F4-22D2CAFDB9F6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9C3A43-4EBA-4F6A-9F5E-FB7336FE4AC4}" type="pres">
      <dgm:prSet presAssocID="{2859F3F2-2621-4106-A1F4-22D2CAFDB9F6}" presName="childShape" presStyleCnt="0">
        <dgm:presLayoutVars>
          <dgm:chMax val="0"/>
          <dgm:chPref val="0"/>
        </dgm:presLayoutVars>
      </dgm:prSet>
      <dgm:spPr/>
    </dgm:pt>
    <dgm:pt modelId="{C331A999-BC02-4DAA-BC35-F2D1E75B3186}" type="pres">
      <dgm:prSet presAssocID="{A604E291-DF37-4755-806D-75E1E81C9BAE}" presName="childComposite" presStyleCnt="0">
        <dgm:presLayoutVars>
          <dgm:chMax val="0"/>
          <dgm:chPref val="0"/>
        </dgm:presLayoutVars>
      </dgm:prSet>
      <dgm:spPr/>
    </dgm:pt>
    <dgm:pt modelId="{E89746FE-C602-45E3-94E1-12E9E7DFF50B}" type="pres">
      <dgm:prSet presAssocID="{A604E291-DF37-4755-806D-75E1E81C9BAE}" presName="ChildAccent" presStyleLbl="solidFgAcc1" presStyleIdx="0" presStyleCnt="6"/>
      <dgm:spPr/>
    </dgm:pt>
    <dgm:pt modelId="{C52DEE47-BEE8-4CE9-A21A-F4E23218972E}" type="pres">
      <dgm:prSet presAssocID="{A604E291-DF37-4755-806D-75E1E81C9BAE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70625-B9BF-450F-91A9-F62469897FAB}" type="pres">
      <dgm:prSet presAssocID="{0ED0BF4E-766C-449D-AEF1-CF3A97F13593}" presName="childComposite" presStyleCnt="0">
        <dgm:presLayoutVars>
          <dgm:chMax val="0"/>
          <dgm:chPref val="0"/>
        </dgm:presLayoutVars>
      </dgm:prSet>
      <dgm:spPr/>
    </dgm:pt>
    <dgm:pt modelId="{0B67C693-D286-4CCA-9F24-6D840EAEFBCF}" type="pres">
      <dgm:prSet presAssocID="{0ED0BF4E-766C-449D-AEF1-CF3A97F13593}" presName="ChildAccent" presStyleLbl="solidFgAcc1" presStyleIdx="1" presStyleCnt="6"/>
      <dgm:spPr/>
    </dgm:pt>
    <dgm:pt modelId="{CBBE62DD-37BE-4920-BCAA-F03FEF826C85}" type="pres">
      <dgm:prSet presAssocID="{0ED0BF4E-766C-449D-AEF1-CF3A97F13593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C3BF4C-1C02-416F-8978-16760866210E}" type="pres">
      <dgm:prSet presAssocID="{E3E71359-7353-41AC-945A-34286268F0A4}" presName="childComposite" presStyleCnt="0">
        <dgm:presLayoutVars>
          <dgm:chMax val="0"/>
          <dgm:chPref val="0"/>
        </dgm:presLayoutVars>
      </dgm:prSet>
      <dgm:spPr/>
    </dgm:pt>
    <dgm:pt modelId="{E3B93CF1-A523-4629-B90D-5AE85E8120BE}" type="pres">
      <dgm:prSet presAssocID="{E3E71359-7353-41AC-945A-34286268F0A4}" presName="ChildAccent" presStyleLbl="solidFgAcc1" presStyleIdx="2" presStyleCnt="6" custLinFactNeighborX="7620" custLinFactNeighborY="-22861"/>
      <dgm:spPr/>
    </dgm:pt>
    <dgm:pt modelId="{19EDC219-FDFD-4449-AB3A-95F84A515D58}" type="pres">
      <dgm:prSet presAssocID="{E3E71359-7353-41AC-945A-34286268F0A4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E5CAD5-F0B6-47BB-8C1C-081A343A8CB9}" type="pres">
      <dgm:prSet presAssocID="{ACF8B1E2-4B04-4370-97DA-752D5283120D}" presName="root" presStyleCnt="0">
        <dgm:presLayoutVars>
          <dgm:chMax/>
          <dgm:chPref/>
        </dgm:presLayoutVars>
      </dgm:prSet>
      <dgm:spPr/>
    </dgm:pt>
    <dgm:pt modelId="{D318653F-15E0-40F9-8B1D-5582F1A192C9}" type="pres">
      <dgm:prSet presAssocID="{ACF8B1E2-4B04-4370-97DA-752D5283120D}" presName="rootComposite" presStyleCnt="0">
        <dgm:presLayoutVars/>
      </dgm:prSet>
      <dgm:spPr/>
    </dgm:pt>
    <dgm:pt modelId="{F4B7FE48-C86A-4CAC-8B5B-D07B6944C891}" type="pres">
      <dgm:prSet presAssocID="{ACF8B1E2-4B04-4370-97DA-752D5283120D}" presName="ParentAccent" presStyleLbl="alignNode1" presStyleIdx="1" presStyleCnt="2"/>
      <dgm:spPr/>
    </dgm:pt>
    <dgm:pt modelId="{3EB5985F-5E7E-4939-ADFA-27067AB329A4}" type="pres">
      <dgm:prSet presAssocID="{ACF8B1E2-4B04-4370-97DA-752D5283120D}" presName="ParentSmallAccent" presStyleLbl="fgAcc1" presStyleIdx="1" presStyleCnt="2"/>
      <dgm:spPr/>
    </dgm:pt>
    <dgm:pt modelId="{9C30C05C-08CD-412F-A8D6-3AF078751328}" type="pres">
      <dgm:prSet presAssocID="{ACF8B1E2-4B04-4370-97DA-752D5283120D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27673-B9BB-465A-BDDD-FE511F153007}" type="pres">
      <dgm:prSet presAssocID="{ACF8B1E2-4B04-4370-97DA-752D5283120D}" presName="childShape" presStyleCnt="0">
        <dgm:presLayoutVars>
          <dgm:chMax val="0"/>
          <dgm:chPref val="0"/>
        </dgm:presLayoutVars>
      </dgm:prSet>
      <dgm:spPr/>
    </dgm:pt>
    <dgm:pt modelId="{FEF7CCCF-EDF4-4B27-A462-4D8E30A4F921}" type="pres">
      <dgm:prSet presAssocID="{21D12048-41CA-450C-9839-0CFCAF573512}" presName="childComposite" presStyleCnt="0">
        <dgm:presLayoutVars>
          <dgm:chMax val="0"/>
          <dgm:chPref val="0"/>
        </dgm:presLayoutVars>
      </dgm:prSet>
      <dgm:spPr/>
    </dgm:pt>
    <dgm:pt modelId="{F164E73F-902F-429C-889B-5CB831FE389F}" type="pres">
      <dgm:prSet presAssocID="{21D12048-41CA-450C-9839-0CFCAF573512}" presName="ChildAccent" presStyleLbl="solidFgAcc1" presStyleIdx="3" presStyleCnt="6"/>
      <dgm:spPr/>
    </dgm:pt>
    <dgm:pt modelId="{9C951D9D-F786-4245-A835-3CFFE13575A8}" type="pres">
      <dgm:prSet presAssocID="{21D12048-41CA-450C-9839-0CFCAF573512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2E224-008E-4590-9FE5-BC5006F862CC}" type="pres">
      <dgm:prSet presAssocID="{37626050-CC11-4185-9070-2E4A07DAC590}" presName="childComposite" presStyleCnt="0">
        <dgm:presLayoutVars>
          <dgm:chMax val="0"/>
          <dgm:chPref val="0"/>
        </dgm:presLayoutVars>
      </dgm:prSet>
      <dgm:spPr/>
    </dgm:pt>
    <dgm:pt modelId="{60AD6DBB-738A-4DA6-B17A-F6B66C1183DF}" type="pres">
      <dgm:prSet presAssocID="{37626050-CC11-4185-9070-2E4A07DAC590}" presName="ChildAccent" presStyleLbl="solidFgAcc1" presStyleIdx="4" presStyleCnt="6"/>
      <dgm:spPr/>
    </dgm:pt>
    <dgm:pt modelId="{2C0361C6-8704-4502-B45A-8E946854BB5C}" type="pres">
      <dgm:prSet presAssocID="{37626050-CC11-4185-9070-2E4A07DAC590}" presName="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0D957E-B62D-4C07-8F6C-645D8EA5A890}" type="pres">
      <dgm:prSet presAssocID="{00CFED4A-E8B0-405D-9B17-7923637D74DB}" presName="childComposite" presStyleCnt="0">
        <dgm:presLayoutVars>
          <dgm:chMax val="0"/>
          <dgm:chPref val="0"/>
        </dgm:presLayoutVars>
      </dgm:prSet>
      <dgm:spPr/>
    </dgm:pt>
    <dgm:pt modelId="{99B48F2F-27BF-4259-AE5B-8D696DC471D2}" type="pres">
      <dgm:prSet presAssocID="{00CFED4A-E8B0-405D-9B17-7923637D74DB}" presName="ChildAccent" presStyleLbl="solidFgAcc1" presStyleIdx="5" presStyleCnt="6"/>
      <dgm:spPr/>
    </dgm:pt>
    <dgm:pt modelId="{A5B3C546-DB8A-4D55-8660-4AD68EEA68CC}" type="pres">
      <dgm:prSet presAssocID="{00CFED4A-E8B0-405D-9B17-7923637D74DB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8B72051-25E2-4F1C-9F89-21AED91FE584}" type="presOf" srcId="{0ED0BF4E-766C-449D-AEF1-CF3A97F13593}" destId="{CBBE62DD-37BE-4920-BCAA-F03FEF826C85}" srcOrd="0" destOrd="0" presId="urn:microsoft.com/office/officeart/2008/layout/SquareAccentList"/>
    <dgm:cxn modelId="{A894EC17-D36D-429C-8E15-AC8A9707DB73}" srcId="{2859F3F2-2621-4106-A1F4-22D2CAFDB9F6}" destId="{0ED0BF4E-766C-449D-AEF1-CF3A97F13593}" srcOrd="1" destOrd="0" parTransId="{79C2A615-D78D-4655-849B-1F57ABB32FF5}" sibTransId="{A5553BED-2F83-429E-BE5A-2AA1D5AE7042}"/>
    <dgm:cxn modelId="{7F3CBDAA-B0E1-4575-A6DC-0FCA8845F301}" type="presOf" srcId="{ACF8B1E2-4B04-4370-97DA-752D5283120D}" destId="{9C30C05C-08CD-412F-A8D6-3AF078751328}" srcOrd="0" destOrd="0" presId="urn:microsoft.com/office/officeart/2008/layout/SquareAccentList"/>
    <dgm:cxn modelId="{C6311A4B-247D-402B-B17D-EA1475CFCC68}" srcId="{0A9C9245-6537-4DD8-AB35-8DC3E9A1ACDF}" destId="{2859F3F2-2621-4106-A1F4-22D2CAFDB9F6}" srcOrd="0" destOrd="0" parTransId="{C27156DE-4A86-42EB-A8E3-E24EEA37FEA8}" sibTransId="{F20E10D3-A228-4533-A782-01C3ECD80966}"/>
    <dgm:cxn modelId="{14CE4605-EDA6-48A0-8236-53F9556F0236}" srcId="{2859F3F2-2621-4106-A1F4-22D2CAFDB9F6}" destId="{E3E71359-7353-41AC-945A-34286268F0A4}" srcOrd="2" destOrd="0" parTransId="{CEB4D5B8-E543-4826-8420-EC67BE114A1F}" sibTransId="{161E9FE6-1461-467A-8733-849F5D217393}"/>
    <dgm:cxn modelId="{9ED54D6C-9AFC-4E8F-BB0C-A01D232B364B}" type="presOf" srcId="{21D12048-41CA-450C-9839-0CFCAF573512}" destId="{9C951D9D-F786-4245-A835-3CFFE13575A8}" srcOrd="0" destOrd="0" presId="urn:microsoft.com/office/officeart/2008/layout/SquareAccentList"/>
    <dgm:cxn modelId="{F6E6F028-FE81-4894-91C3-601B1DBDA70C}" type="presOf" srcId="{E3E71359-7353-41AC-945A-34286268F0A4}" destId="{19EDC219-FDFD-4449-AB3A-95F84A515D58}" srcOrd="0" destOrd="0" presId="urn:microsoft.com/office/officeart/2008/layout/SquareAccentList"/>
    <dgm:cxn modelId="{2F45E338-232D-48E4-920B-1FB87A0B20F9}" srcId="{0A9C9245-6537-4DD8-AB35-8DC3E9A1ACDF}" destId="{ACF8B1E2-4B04-4370-97DA-752D5283120D}" srcOrd="1" destOrd="0" parTransId="{83D7F96E-CD3F-46D4-8D5D-163E7C1044A2}" sibTransId="{8C7F4DE2-42FB-4725-BDA1-A181C67D3966}"/>
    <dgm:cxn modelId="{70C9283E-3A7C-47A0-8F35-939C3F598FEB}" srcId="{ACF8B1E2-4B04-4370-97DA-752D5283120D}" destId="{37626050-CC11-4185-9070-2E4A07DAC590}" srcOrd="1" destOrd="0" parTransId="{43649E73-6EE8-4899-AF58-94696E2FC3BC}" sibTransId="{B6447BA1-6977-4877-949B-4213ACB634F3}"/>
    <dgm:cxn modelId="{5550730A-1664-4B92-BDF0-A35E6A902ADD}" type="presOf" srcId="{00CFED4A-E8B0-405D-9B17-7923637D74DB}" destId="{A5B3C546-DB8A-4D55-8660-4AD68EEA68CC}" srcOrd="0" destOrd="0" presId="urn:microsoft.com/office/officeart/2008/layout/SquareAccentList"/>
    <dgm:cxn modelId="{AF3055F2-8D54-4634-A828-B662B909D028}" type="presOf" srcId="{2859F3F2-2621-4106-A1F4-22D2CAFDB9F6}" destId="{08FF1042-0F51-4E19-AFF2-E6A509A25F68}" srcOrd="0" destOrd="0" presId="urn:microsoft.com/office/officeart/2008/layout/SquareAccentList"/>
    <dgm:cxn modelId="{3F926D23-E25F-4F5C-9C55-FD328CAEE2CF}" srcId="{2859F3F2-2621-4106-A1F4-22D2CAFDB9F6}" destId="{A604E291-DF37-4755-806D-75E1E81C9BAE}" srcOrd="0" destOrd="0" parTransId="{E409834F-3CA1-4AAD-96D4-4F39D472A3E9}" sibTransId="{13FB1D7E-29E4-41A5-80E5-3C4E0D99DFC6}"/>
    <dgm:cxn modelId="{0EBBD9DA-159D-4521-893C-34CDDCE66E80}" type="presOf" srcId="{A604E291-DF37-4755-806D-75E1E81C9BAE}" destId="{C52DEE47-BEE8-4CE9-A21A-F4E23218972E}" srcOrd="0" destOrd="0" presId="urn:microsoft.com/office/officeart/2008/layout/SquareAccentList"/>
    <dgm:cxn modelId="{FEC7622F-3D33-4972-A941-E432A72829D8}" srcId="{ACF8B1E2-4B04-4370-97DA-752D5283120D}" destId="{21D12048-41CA-450C-9839-0CFCAF573512}" srcOrd="0" destOrd="0" parTransId="{1ADAF9C3-B491-4646-B4CD-CEF6DD1B1F9D}" sibTransId="{DFE6C9CF-D559-4A6F-9E83-FDC5D9016085}"/>
    <dgm:cxn modelId="{B543D8E5-9224-4161-9C40-D2DF312D50FE}" type="presOf" srcId="{0A9C9245-6537-4DD8-AB35-8DC3E9A1ACDF}" destId="{46C3A851-EEAD-4350-ACB6-8A4C04E023B7}" srcOrd="0" destOrd="0" presId="urn:microsoft.com/office/officeart/2008/layout/SquareAccentList"/>
    <dgm:cxn modelId="{FDE99509-582B-4F34-A6C3-A614D6934D39}" srcId="{ACF8B1E2-4B04-4370-97DA-752D5283120D}" destId="{00CFED4A-E8B0-405D-9B17-7923637D74DB}" srcOrd="2" destOrd="0" parTransId="{4091C5CE-0735-4A06-B4E0-65BF9CC6CC33}" sibTransId="{EC8B751E-4958-43B1-9E80-DCDFF70C3A4B}"/>
    <dgm:cxn modelId="{E03CC4DF-9BE2-478D-85F4-D440DE0E1005}" type="presOf" srcId="{37626050-CC11-4185-9070-2E4A07DAC590}" destId="{2C0361C6-8704-4502-B45A-8E946854BB5C}" srcOrd="0" destOrd="0" presId="urn:microsoft.com/office/officeart/2008/layout/SquareAccentList"/>
    <dgm:cxn modelId="{766E0F5B-DEC9-47ED-84CC-4731526ABAD8}" type="presParOf" srcId="{46C3A851-EEAD-4350-ACB6-8A4C04E023B7}" destId="{6FFC4CD1-7755-4922-AF58-9E7205E58BBE}" srcOrd="0" destOrd="0" presId="urn:microsoft.com/office/officeart/2008/layout/SquareAccentList"/>
    <dgm:cxn modelId="{52D1199E-52B9-49A8-8539-E41FAB563773}" type="presParOf" srcId="{6FFC4CD1-7755-4922-AF58-9E7205E58BBE}" destId="{36C398F8-18ED-44A3-BBFC-C0A46246A6F4}" srcOrd="0" destOrd="0" presId="urn:microsoft.com/office/officeart/2008/layout/SquareAccentList"/>
    <dgm:cxn modelId="{9195ED9A-51A2-43A0-998B-0AE783D33690}" type="presParOf" srcId="{36C398F8-18ED-44A3-BBFC-C0A46246A6F4}" destId="{1CC6DE91-1378-4DA0-9695-FD4B92948C2D}" srcOrd="0" destOrd="0" presId="urn:microsoft.com/office/officeart/2008/layout/SquareAccentList"/>
    <dgm:cxn modelId="{6A483204-BB77-46A1-BDEA-43C06D1E3980}" type="presParOf" srcId="{36C398F8-18ED-44A3-BBFC-C0A46246A6F4}" destId="{0DA6C1EE-F21E-45FD-B357-E8A91A6B5A18}" srcOrd="1" destOrd="0" presId="urn:microsoft.com/office/officeart/2008/layout/SquareAccentList"/>
    <dgm:cxn modelId="{6FE71CDE-FE43-445E-B4FE-BE05EC6980BB}" type="presParOf" srcId="{36C398F8-18ED-44A3-BBFC-C0A46246A6F4}" destId="{08FF1042-0F51-4E19-AFF2-E6A509A25F68}" srcOrd="2" destOrd="0" presId="urn:microsoft.com/office/officeart/2008/layout/SquareAccentList"/>
    <dgm:cxn modelId="{A14AC3D1-333F-4F19-B9E7-4132518F531F}" type="presParOf" srcId="{6FFC4CD1-7755-4922-AF58-9E7205E58BBE}" destId="{189C3A43-4EBA-4F6A-9F5E-FB7336FE4AC4}" srcOrd="1" destOrd="0" presId="urn:microsoft.com/office/officeart/2008/layout/SquareAccentList"/>
    <dgm:cxn modelId="{238DE62F-ABF9-4859-98CB-114A56C1C173}" type="presParOf" srcId="{189C3A43-4EBA-4F6A-9F5E-FB7336FE4AC4}" destId="{C331A999-BC02-4DAA-BC35-F2D1E75B3186}" srcOrd="0" destOrd="0" presId="urn:microsoft.com/office/officeart/2008/layout/SquareAccentList"/>
    <dgm:cxn modelId="{33BE40E8-B5EC-4FA9-AB39-E2D324C23DCC}" type="presParOf" srcId="{C331A999-BC02-4DAA-BC35-F2D1E75B3186}" destId="{E89746FE-C602-45E3-94E1-12E9E7DFF50B}" srcOrd="0" destOrd="0" presId="urn:microsoft.com/office/officeart/2008/layout/SquareAccentList"/>
    <dgm:cxn modelId="{A6A3AAD6-F597-498C-B76B-7579840D5F61}" type="presParOf" srcId="{C331A999-BC02-4DAA-BC35-F2D1E75B3186}" destId="{C52DEE47-BEE8-4CE9-A21A-F4E23218972E}" srcOrd="1" destOrd="0" presId="urn:microsoft.com/office/officeart/2008/layout/SquareAccentList"/>
    <dgm:cxn modelId="{61C86354-7361-4A24-8564-523B74936471}" type="presParOf" srcId="{189C3A43-4EBA-4F6A-9F5E-FB7336FE4AC4}" destId="{FD170625-B9BF-450F-91A9-F62469897FAB}" srcOrd="1" destOrd="0" presId="urn:microsoft.com/office/officeart/2008/layout/SquareAccentList"/>
    <dgm:cxn modelId="{13D73EBC-BE6D-47FA-8AFB-C177694EF21B}" type="presParOf" srcId="{FD170625-B9BF-450F-91A9-F62469897FAB}" destId="{0B67C693-D286-4CCA-9F24-6D840EAEFBCF}" srcOrd="0" destOrd="0" presId="urn:microsoft.com/office/officeart/2008/layout/SquareAccentList"/>
    <dgm:cxn modelId="{F6BD0FA6-09AD-4D98-A897-DCCD9A1A3BFE}" type="presParOf" srcId="{FD170625-B9BF-450F-91A9-F62469897FAB}" destId="{CBBE62DD-37BE-4920-BCAA-F03FEF826C85}" srcOrd="1" destOrd="0" presId="urn:microsoft.com/office/officeart/2008/layout/SquareAccentList"/>
    <dgm:cxn modelId="{0C50C892-AD39-4321-A969-11E88F5E1B12}" type="presParOf" srcId="{189C3A43-4EBA-4F6A-9F5E-FB7336FE4AC4}" destId="{81C3BF4C-1C02-416F-8978-16760866210E}" srcOrd="2" destOrd="0" presId="urn:microsoft.com/office/officeart/2008/layout/SquareAccentList"/>
    <dgm:cxn modelId="{DFDC358A-200F-4711-9F7D-C84F8C1A11EA}" type="presParOf" srcId="{81C3BF4C-1C02-416F-8978-16760866210E}" destId="{E3B93CF1-A523-4629-B90D-5AE85E8120BE}" srcOrd="0" destOrd="0" presId="urn:microsoft.com/office/officeart/2008/layout/SquareAccentList"/>
    <dgm:cxn modelId="{DA567652-1418-41E2-B3D9-19502706BF5A}" type="presParOf" srcId="{81C3BF4C-1C02-416F-8978-16760866210E}" destId="{19EDC219-FDFD-4449-AB3A-95F84A515D58}" srcOrd="1" destOrd="0" presId="urn:microsoft.com/office/officeart/2008/layout/SquareAccentList"/>
    <dgm:cxn modelId="{6F3008C5-0BF4-470C-A823-9A6B3206CA63}" type="presParOf" srcId="{46C3A851-EEAD-4350-ACB6-8A4C04E023B7}" destId="{22E5CAD5-F0B6-47BB-8C1C-081A343A8CB9}" srcOrd="1" destOrd="0" presId="urn:microsoft.com/office/officeart/2008/layout/SquareAccentList"/>
    <dgm:cxn modelId="{EC2E6D80-4ED2-4A9C-8FC3-E69AEE5CCA40}" type="presParOf" srcId="{22E5CAD5-F0B6-47BB-8C1C-081A343A8CB9}" destId="{D318653F-15E0-40F9-8B1D-5582F1A192C9}" srcOrd="0" destOrd="0" presId="urn:microsoft.com/office/officeart/2008/layout/SquareAccentList"/>
    <dgm:cxn modelId="{1A607316-C7C9-4457-9AC3-C2C8422BC1B4}" type="presParOf" srcId="{D318653F-15E0-40F9-8B1D-5582F1A192C9}" destId="{F4B7FE48-C86A-4CAC-8B5B-D07B6944C891}" srcOrd="0" destOrd="0" presId="urn:microsoft.com/office/officeart/2008/layout/SquareAccentList"/>
    <dgm:cxn modelId="{E4EE7981-B879-498D-A404-A077512D246C}" type="presParOf" srcId="{D318653F-15E0-40F9-8B1D-5582F1A192C9}" destId="{3EB5985F-5E7E-4939-ADFA-27067AB329A4}" srcOrd="1" destOrd="0" presId="urn:microsoft.com/office/officeart/2008/layout/SquareAccentList"/>
    <dgm:cxn modelId="{C4ECF905-3FD2-4257-B360-266DECD4FF4A}" type="presParOf" srcId="{D318653F-15E0-40F9-8B1D-5582F1A192C9}" destId="{9C30C05C-08CD-412F-A8D6-3AF078751328}" srcOrd="2" destOrd="0" presId="urn:microsoft.com/office/officeart/2008/layout/SquareAccentList"/>
    <dgm:cxn modelId="{A0C12C35-269A-49FA-9C3B-CA117F12F167}" type="presParOf" srcId="{22E5CAD5-F0B6-47BB-8C1C-081A343A8CB9}" destId="{BD127673-B9BB-465A-BDDD-FE511F153007}" srcOrd="1" destOrd="0" presId="urn:microsoft.com/office/officeart/2008/layout/SquareAccentList"/>
    <dgm:cxn modelId="{CC989682-46D2-47B1-903B-B62E2C85D9BE}" type="presParOf" srcId="{BD127673-B9BB-465A-BDDD-FE511F153007}" destId="{FEF7CCCF-EDF4-4B27-A462-4D8E30A4F921}" srcOrd="0" destOrd="0" presId="urn:microsoft.com/office/officeart/2008/layout/SquareAccentList"/>
    <dgm:cxn modelId="{29897648-5721-4715-B3D4-5903FA9E6594}" type="presParOf" srcId="{FEF7CCCF-EDF4-4B27-A462-4D8E30A4F921}" destId="{F164E73F-902F-429C-889B-5CB831FE389F}" srcOrd="0" destOrd="0" presId="urn:microsoft.com/office/officeart/2008/layout/SquareAccentList"/>
    <dgm:cxn modelId="{1A0EAE5B-765F-49B9-A8DB-248157C1EAB9}" type="presParOf" srcId="{FEF7CCCF-EDF4-4B27-A462-4D8E30A4F921}" destId="{9C951D9D-F786-4245-A835-3CFFE13575A8}" srcOrd="1" destOrd="0" presId="urn:microsoft.com/office/officeart/2008/layout/SquareAccentList"/>
    <dgm:cxn modelId="{6D83A2D2-6987-400A-BA06-9EBA3E7F6F20}" type="presParOf" srcId="{BD127673-B9BB-465A-BDDD-FE511F153007}" destId="{2E62E224-008E-4590-9FE5-BC5006F862CC}" srcOrd="1" destOrd="0" presId="urn:microsoft.com/office/officeart/2008/layout/SquareAccentList"/>
    <dgm:cxn modelId="{5A8F003C-72F9-455E-8CC5-ECF76F3B98F0}" type="presParOf" srcId="{2E62E224-008E-4590-9FE5-BC5006F862CC}" destId="{60AD6DBB-738A-4DA6-B17A-F6B66C1183DF}" srcOrd="0" destOrd="0" presId="urn:microsoft.com/office/officeart/2008/layout/SquareAccentList"/>
    <dgm:cxn modelId="{643348A7-9611-4157-B497-1BBBC335F241}" type="presParOf" srcId="{2E62E224-008E-4590-9FE5-BC5006F862CC}" destId="{2C0361C6-8704-4502-B45A-8E946854BB5C}" srcOrd="1" destOrd="0" presId="urn:microsoft.com/office/officeart/2008/layout/SquareAccentList"/>
    <dgm:cxn modelId="{328D2FB4-CD8D-46A2-BC8B-4992BF3708C1}" type="presParOf" srcId="{BD127673-B9BB-465A-BDDD-FE511F153007}" destId="{010D957E-B62D-4C07-8F6C-645D8EA5A890}" srcOrd="2" destOrd="0" presId="urn:microsoft.com/office/officeart/2008/layout/SquareAccentList"/>
    <dgm:cxn modelId="{EB62ACDE-9403-4081-8925-CBBA72EEEDE7}" type="presParOf" srcId="{010D957E-B62D-4C07-8F6C-645D8EA5A890}" destId="{99B48F2F-27BF-4259-AE5B-8D696DC471D2}" srcOrd="0" destOrd="0" presId="urn:microsoft.com/office/officeart/2008/layout/SquareAccentList"/>
    <dgm:cxn modelId="{9C733371-7306-449C-BC6E-6FE93497A50E}" type="presParOf" srcId="{010D957E-B62D-4C07-8F6C-645D8EA5A890}" destId="{A5B3C546-DB8A-4D55-8660-4AD68EEA68C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366550-CE3B-4302-8EA6-1EBB406C59BE}">
      <dsp:nvSpPr>
        <dsp:cNvPr id="0" name=""/>
        <dsp:cNvSpPr/>
      </dsp:nvSpPr>
      <dsp:spPr>
        <a:xfrm>
          <a:off x="3354" y="47931"/>
          <a:ext cx="3270851" cy="7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Пространство </a:t>
          </a:r>
          <a:endParaRPr lang="ru-RU" sz="2100" kern="1200" dirty="0"/>
        </a:p>
      </dsp:txBody>
      <dsp:txXfrm>
        <a:off x="3354" y="47931"/>
        <a:ext cx="3270851" cy="758699"/>
      </dsp:txXfrm>
    </dsp:sp>
    <dsp:sp modelId="{6E19C60C-E0CE-41C3-BAB3-340640F634C9}">
      <dsp:nvSpPr>
        <dsp:cNvPr id="0" name=""/>
        <dsp:cNvSpPr/>
      </dsp:nvSpPr>
      <dsp:spPr>
        <a:xfrm>
          <a:off x="3354" y="806631"/>
          <a:ext cx="3270851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Учебные кабинеты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Помещения ДО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Ресурсы партнеров 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Социально-культурная среда города </a:t>
          </a:r>
          <a:endParaRPr lang="ru-RU" sz="2100" kern="1200" dirty="0"/>
        </a:p>
      </dsp:txBody>
      <dsp:txXfrm>
        <a:off x="3354" y="806631"/>
        <a:ext cx="3270851" cy="1902285"/>
      </dsp:txXfrm>
    </dsp:sp>
    <dsp:sp modelId="{7864EFAA-4CA9-4B4D-BEA9-CB90E4680FF3}">
      <dsp:nvSpPr>
        <dsp:cNvPr id="0" name=""/>
        <dsp:cNvSpPr/>
      </dsp:nvSpPr>
      <dsp:spPr>
        <a:xfrm>
          <a:off x="3732124" y="47931"/>
          <a:ext cx="3270851" cy="7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Образовательная деятельность</a:t>
          </a:r>
          <a:endParaRPr lang="ru-RU" sz="2100" kern="1200" dirty="0"/>
        </a:p>
      </dsp:txBody>
      <dsp:txXfrm>
        <a:off x="3732124" y="47931"/>
        <a:ext cx="3270851" cy="758699"/>
      </dsp:txXfrm>
    </dsp:sp>
    <dsp:sp modelId="{3A8D92A4-0A75-4381-BD50-3549DE38B161}">
      <dsp:nvSpPr>
        <dsp:cNvPr id="0" name=""/>
        <dsp:cNvSpPr/>
      </dsp:nvSpPr>
      <dsp:spPr>
        <a:xfrm>
          <a:off x="3732124" y="806631"/>
          <a:ext cx="3270851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Предметы учебного цикла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Программы ДО 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Программы внеурочной деятельности </a:t>
          </a:r>
          <a:endParaRPr lang="ru-RU" sz="2100" kern="1200" dirty="0"/>
        </a:p>
      </dsp:txBody>
      <dsp:txXfrm>
        <a:off x="3732124" y="806631"/>
        <a:ext cx="3270851" cy="1902285"/>
      </dsp:txXfrm>
    </dsp:sp>
    <dsp:sp modelId="{3B067C18-3D6D-44A6-8B4E-9AFB8ECF878D}">
      <dsp:nvSpPr>
        <dsp:cNvPr id="0" name=""/>
        <dsp:cNvSpPr/>
      </dsp:nvSpPr>
      <dsp:spPr>
        <a:xfrm>
          <a:off x="7460895" y="47931"/>
          <a:ext cx="3270851" cy="7586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Ресурсы </a:t>
          </a:r>
          <a:endParaRPr lang="ru-RU" sz="2100" kern="1200" dirty="0"/>
        </a:p>
      </dsp:txBody>
      <dsp:txXfrm>
        <a:off x="7460895" y="47931"/>
        <a:ext cx="3270851" cy="758699"/>
      </dsp:txXfrm>
    </dsp:sp>
    <dsp:sp modelId="{C93D5663-521D-4946-953F-93F09E5F4479}">
      <dsp:nvSpPr>
        <dsp:cNvPr id="0" name=""/>
        <dsp:cNvSpPr/>
      </dsp:nvSpPr>
      <dsp:spPr>
        <a:xfrm>
          <a:off x="7460895" y="806631"/>
          <a:ext cx="3270851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Собственные 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err="1" smtClean="0"/>
            <a:t>Взаимодополнение</a:t>
          </a:r>
          <a:r>
            <a:rPr lang="ru-RU" sz="2100" kern="1200" dirty="0" smtClean="0"/>
            <a:t> ресурсов 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Родительский </a:t>
          </a:r>
          <a:r>
            <a:rPr lang="ru-RU" sz="2100" kern="1200" dirty="0" err="1" smtClean="0"/>
            <a:t>краундфандинг</a:t>
          </a:r>
          <a:r>
            <a:rPr lang="ru-RU" sz="2100" kern="1200" dirty="0" smtClean="0"/>
            <a:t> </a:t>
          </a:r>
          <a:endParaRPr lang="ru-RU" sz="2100" kern="1200" dirty="0"/>
        </a:p>
      </dsp:txBody>
      <dsp:txXfrm>
        <a:off x="7460895" y="806631"/>
        <a:ext cx="3270851" cy="1902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1DF94-62D4-49EB-8650-3D4EDC2478A4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</a:rPr>
            <a:t>в содержании </a:t>
          </a:r>
          <a:r>
            <a:rPr lang="ru-RU" sz="2100" b="1" kern="1200" dirty="0" smtClean="0">
              <a:solidFill>
                <a:srgbClr val="002060"/>
              </a:solidFill>
            </a:rPr>
            <a:t>учебных заданий по основным предметам 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0" y="39687"/>
        <a:ext cx="3286125" cy="1971675"/>
      </dsp:txXfrm>
    </dsp:sp>
    <dsp:sp modelId="{6688A1AD-83CF-49D1-B63C-00F24C4C458F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</a:rPr>
            <a:t>В организации </a:t>
          </a:r>
          <a:r>
            <a:rPr lang="ru-RU" sz="2100" b="1" kern="1200" dirty="0" smtClean="0">
              <a:solidFill>
                <a:srgbClr val="002060"/>
              </a:solidFill>
            </a:rPr>
            <a:t>воспитательных мероприятий и конкурсов </a:t>
          </a:r>
          <a:r>
            <a:rPr lang="ru-RU" sz="2100" kern="1200" dirty="0" smtClean="0">
              <a:solidFill>
                <a:srgbClr val="002060"/>
              </a:solidFill>
            </a:rPr>
            <a:t>(пример, Смотри, это Россия) 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3614737" y="39687"/>
        <a:ext cx="3286125" cy="1971675"/>
      </dsp:txXfrm>
    </dsp:sp>
    <dsp:sp modelId="{8134E624-F60E-497F-97B8-E7A993A866C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</a:rPr>
            <a:t>В организации </a:t>
          </a:r>
          <a:r>
            <a:rPr lang="ru-RU" sz="2100" b="1" kern="1200" dirty="0" smtClean="0">
              <a:solidFill>
                <a:srgbClr val="002060"/>
              </a:solidFill>
            </a:rPr>
            <a:t>контента внеурочной деятельности </a:t>
          </a:r>
          <a:r>
            <a:rPr lang="ru-RU" sz="2100" kern="1200" dirty="0" smtClean="0">
              <a:solidFill>
                <a:srgbClr val="002060"/>
              </a:solidFill>
            </a:rPr>
            <a:t>(«Проектный офис» – разработка игры «Атлас морских профессий»)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7229475" y="39687"/>
        <a:ext cx="3286125" cy="1971675"/>
      </dsp:txXfrm>
    </dsp:sp>
    <dsp:sp modelId="{5E4E2120-162B-4AC4-8D9D-1F24F10AC0CC}">
      <dsp:nvSpPr>
        <dsp:cNvPr id="0" name=""/>
        <dsp:cNvSpPr/>
      </dsp:nvSpPr>
      <dsp:spPr>
        <a:xfrm>
          <a:off x="1807368" y="2258091"/>
          <a:ext cx="3286125" cy="197167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</a:rPr>
            <a:t>В </a:t>
          </a:r>
          <a:r>
            <a:rPr lang="ru-RU" sz="2100" kern="1200" dirty="0" err="1" smtClean="0">
              <a:solidFill>
                <a:srgbClr val="002060"/>
              </a:solidFill>
            </a:rPr>
            <a:t>межпредметной</a:t>
          </a:r>
          <a:r>
            <a:rPr lang="ru-RU" sz="2100" kern="1200" dirty="0" smtClean="0">
              <a:solidFill>
                <a:srgbClr val="002060"/>
              </a:solidFill>
            </a:rPr>
            <a:t> преемственности  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1807368" y="2258091"/>
        <a:ext cx="3286125" cy="1971675"/>
      </dsp:txXfrm>
    </dsp:sp>
    <dsp:sp modelId="{AB366568-F8A7-434A-8B55-58559DEF8D71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rgbClr val="002060"/>
              </a:solidFill>
            </a:rPr>
            <a:t>В формировании </a:t>
          </a:r>
          <a:r>
            <a:rPr lang="ru-RU" sz="2100" b="1" kern="1200" dirty="0" smtClean="0">
              <a:solidFill>
                <a:srgbClr val="002060"/>
              </a:solidFill>
            </a:rPr>
            <a:t>культурного кода и с</a:t>
          </a:r>
          <a:r>
            <a:rPr lang="ru-RU" sz="2100" kern="1200" dirty="0" smtClean="0">
              <a:solidFill>
                <a:srgbClr val="002060"/>
              </a:solidFill>
            </a:rPr>
            <a:t>тиля локации (форма, участие в проектах по тематике, организация встреч с </a:t>
          </a:r>
          <a:r>
            <a:rPr lang="ru-RU" sz="2100" kern="1200" dirty="0" err="1" smtClean="0">
              <a:solidFill>
                <a:srgbClr val="002060"/>
              </a:solidFill>
            </a:rPr>
            <a:t>хедлайнерами</a:t>
          </a:r>
          <a:r>
            <a:rPr lang="ru-RU" sz="2100" kern="1200" dirty="0" smtClean="0">
              <a:solidFill>
                <a:srgbClr val="002060"/>
              </a:solidFill>
            </a:rPr>
            <a:t> и др.) </a:t>
          </a:r>
          <a:endParaRPr lang="ru-RU" sz="2100" kern="1200" dirty="0">
            <a:solidFill>
              <a:srgbClr val="002060"/>
            </a:solidFill>
          </a:endParaRPr>
        </a:p>
      </dsp:txBody>
      <dsp:txXfrm>
        <a:off x="5422106" y="2339975"/>
        <a:ext cx="3286125" cy="19716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E4E7F3-3024-45E2-8084-6FB92BF9C2AD}">
      <dsp:nvSpPr>
        <dsp:cNvPr id="0" name=""/>
        <dsp:cNvSpPr/>
      </dsp:nvSpPr>
      <dsp:spPr>
        <a:xfrm rot="5400000">
          <a:off x="4989063" y="104759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  </a:t>
          </a:r>
          <a:endParaRPr lang="ru-RU" sz="5100" kern="1200" dirty="0"/>
        </a:p>
      </dsp:txBody>
      <dsp:txXfrm rot="-5400000">
        <a:off x="5312326" y="251154"/>
        <a:ext cx="965157" cy="1109376"/>
      </dsp:txXfrm>
    </dsp:sp>
    <dsp:sp modelId="{847DDDE0-A35B-44B2-8981-E1DFE080F3DA}">
      <dsp:nvSpPr>
        <dsp:cNvPr id="0" name=""/>
        <dsp:cNvSpPr/>
      </dsp:nvSpPr>
      <dsp:spPr>
        <a:xfrm>
          <a:off x="6772391" y="126005"/>
          <a:ext cx="2886763" cy="12268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Сетевые партнеры, организации, \ новые ресурсы </a:t>
          </a:r>
          <a:endParaRPr lang="ru-RU" sz="2000" b="1" kern="1200" dirty="0"/>
        </a:p>
      </dsp:txBody>
      <dsp:txXfrm>
        <a:off x="6772391" y="126005"/>
        <a:ext cx="2886763" cy="1226846"/>
      </dsp:txXfrm>
    </dsp:sp>
    <dsp:sp modelId="{7D17650C-D3B5-4784-9A05-C999FC341B1B}">
      <dsp:nvSpPr>
        <dsp:cNvPr id="0" name=""/>
        <dsp:cNvSpPr/>
      </dsp:nvSpPr>
      <dsp:spPr>
        <a:xfrm rot="5400000">
          <a:off x="3461081" y="284002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784344" y="430397"/>
        <a:ext cx="965157" cy="1109376"/>
      </dsp:txXfrm>
    </dsp:sp>
    <dsp:sp modelId="{F607ACD7-F7C4-487D-9825-A3F34F58FDB0}">
      <dsp:nvSpPr>
        <dsp:cNvPr id="0" name=""/>
        <dsp:cNvSpPr/>
      </dsp:nvSpPr>
      <dsp:spPr>
        <a:xfrm rot="5400000">
          <a:off x="4353346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2060"/>
              </a:solidFill>
            </a:rPr>
            <a:t>СОЛ</a:t>
          </a:r>
          <a:endParaRPr lang="ru-RU" sz="2800" b="1" kern="1200" dirty="0">
            <a:solidFill>
              <a:srgbClr val="002060"/>
            </a:solidFill>
          </a:endParaRPr>
        </a:p>
      </dsp:txBody>
      <dsp:txXfrm rot="-5400000">
        <a:off x="4676609" y="1620981"/>
        <a:ext cx="965157" cy="1109376"/>
      </dsp:txXfrm>
    </dsp:sp>
    <dsp:sp modelId="{056654AE-5A9D-4BCF-966D-8125910CA489}">
      <dsp:nvSpPr>
        <dsp:cNvPr id="0" name=""/>
        <dsp:cNvSpPr/>
      </dsp:nvSpPr>
      <dsp:spPr>
        <a:xfrm>
          <a:off x="1262505" y="1678519"/>
          <a:ext cx="2951411" cy="9670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Социально-культурная среда города </a:t>
          </a:r>
          <a:endParaRPr lang="ru-RU" sz="2400" b="1" kern="1200" dirty="0"/>
        </a:p>
      </dsp:txBody>
      <dsp:txXfrm>
        <a:off x="1262505" y="1678519"/>
        <a:ext cx="2951411" cy="967010"/>
      </dsp:txXfrm>
    </dsp:sp>
    <dsp:sp modelId="{3F2A756F-8817-4651-A266-722A07C7095A}">
      <dsp:nvSpPr>
        <dsp:cNvPr id="0" name=""/>
        <dsp:cNvSpPr/>
      </dsp:nvSpPr>
      <dsp:spPr>
        <a:xfrm rot="5400000">
          <a:off x="5867685" y="1474586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6190948" y="1620981"/>
        <a:ext cx="965157" cy="1109376"/>
      </dsp:txXfrm>
    </dsp:sp>
    <dsp:sp modelId="{497B72E5-01BA-40C4-B232-A5EF03B8A30C}">
      <dsp:nvSpPr>
        <dsp:cNvPr id="0" name=""/>
        <dsp:cNvSpPr/>
      </dsp:nvSpPr>
      <dsp:spPr>
        <a:xfrm rot="5400000">
          <a:off x="4936567" y="2815282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194310" rIns="194310" bIns="19431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      </a:t>
          </a:r>
          <a:endParaRPr lang="ru-RU" sz="5100" kern="1200" dirty="0"/>
        </a:p>
      </dsp:txBody>
      <dsp:txXfrm rot="-5400000">
        <a:off x="5259830" y="2961677"/>
        <a:ext cx="965157" cy="1109376"/>
      </dsp:txXfrm>
    </dsp:sp>
    <dsp:sp modelId="{65941ED5-A518-4120-B761-5F0C169B0A3E}">
      <dsp:nvSpPr>
        <dsp:cNvPr id="0" name=""/>
        <dsp:cNvSpPr/>
      </dsp:nvSpPr>
      <dsp:spPr>
        <a:xfrm>
          <a:off x="6683151" y="3087571"/>
          <a:ext cx="3315091" cy="884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Родительский </a:t>
          </a:r>
          <a:r>
            <a:rPr lang="ru-RU" sz="2000" b="1" kern="1200" dirty="0" err="1" smtClean="0"/>
            <a:t>краундфанинг</a:t>
          </a:r>
          <a:r>
            <a:rPr lang="ru-RU" sz="2000" b="1" kern="1200" dirty="0" smtClean="0"/>
            <a:t> \ «доноры», заинтересованные в достижении цели</a:t>
          </a:r>
          <a:endParaRPr lang="ru-RU" sz="2000" b="1" kern="1200" dirty="0"/>
        </a:p>
      </dsp:txBody>
      <dsp:txXfrm>
        <a:off x="6683151" y="3087571"/>
        <a:ext cx="3315091" cy="884901"/>
      </dsp:txXfrm>
    </dsp:sp>
    <dsp:sp modelId="{7AF5E600-D77D-4C65-B2F0-11BD56B5C081}">
      <dsp:nvSpPr>
        <dsp:cNvPr id="0" name=""/>
        <dsp:cNvSpPr/>
      </dsp:nvSpPr>
      <dsp:spPr>
        <a:xfrm rot="5400000">
          <a:off x="3340356" y="2747043"/>
          <a:ext cx="1611684" cy="140216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663619" y="2893438"/>
        <a:ext cx="965157" cy="11093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6DE91-1378-4DA0-9695-FD4B92948C2D}">
      <dsp:nvSpPr>
        <dsp:cNvPr id="0" name=""/>
        <dsp:cNvSpPr/>
      </dsp:nvSpPr>
      <dsp:spPr>
        <a:xfrm>
          <a:off x="2505" y="1083583"/>
          <a:ext cx="5127116" cy="6031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A6C1EE-F21E-45FD-B357-E8A91A6B5A18}">
      <dsp:nvSpPr>
        <dsp:cNvPr id="0" name=""/>
        <dsp:cNvSpPr/>
      </dsp:nvSpPr>
      <dsp:spPr>
        <a:xfrm>
          <a:off x="2505" y="1310116"/>
          <a:ext cx="376656" cy="3766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FF1042-0F51-4E19-AFF2-E6A509A25F68}">
      <dsp:nvSpPr>
        <dsp:cNvPr id="0" name=""/>
        <dsp:cNvSpPr/>
      </dsp:nvSpPr>
      <dsp:spPr>
        <a:xfrm>
          <a:off x="2505" y="0"/>
          <a:ext cx="5127116" cy="1083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Школьники  </a:t>
          </a:r>
          <a:endParaRPr lang="ru-RU" sz="6500" kern="1200" dirty="0"/>
        </a:p>
      </dsp:txBody>
      <dsp:txXfrm>
        <a:off x="2505" y="0"/>
        <a:ext cx="5127116" cy="1083583"/>
      </dsp:txXfrm>
    </dsp:sp>
    <dsp:sp modelId="{E89746FE-C602-45E3-94E1-12E9E7DFF50B}">
      <dsp:nvSpPr>
        <dsp:cNvPr id="0" name=""/>
        <dsp:cNvSpPr/>
      </dsp:nvSpPr>
      <dsp:spPr>
        <a:xfrm>
          <a:off x="2505" y="2188091"/>
          <a:ext cx="376647" cy="376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2DEE47-BEE8-4CE9-A21A-F4E23218972E}">
      <dsp:nvSpPr>
        <dsp:cNvPr id="0" name=""/>
        <dsp:cNvSpPr/>
      </dsp:nvSpPr>
      <dsp:spPr>
        <a:xfrm>
          <a:off x="361403" y="1937432"/>
          <a:ext cx="4768218" cy="877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Мировосприятие </a:t>
          </a:r>
          <a:endParaRPr lang="ru-RU" sz="2000" kern="1200" dirty="0"/>
        </a:p>
      </dsp:txBody>
      <dsp:txXfrm>
        <a:off x="361403" y="1937432"/>
        <a:ext cx="4768218" cy="877965"/>
      </dsp:txXfrm>
    </dsp:sp>
    <dsp:sp modelId="{0B67C693-D286-4CCA-9F24-6D840EAEFBCF}">
      <dsp:nvSpPr>
        <dsp:cNvPr id="0" name=""/>
        <dsp:cNvSpPr/>
      </dsp:nvSpPr>
      <dsp:spPr>
        <a:xfrm>
          <a:off x="2505" y="3066057"/>
          <a:ext cx="376647" cy="376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BE62DD-37BE-4920-BCAA-F03FEF826C85}">
      <dsp:nvSpPr>
        <dsp:cNvPr id="0" name=""/>
        <dsp:cNvSpPr/>
      </dsp:nvSpPr>
      <dsp:spPr>
        <a:xfrm>
          <a:off x="361403" y="2815398"/>
          <a:ext cx="4768218" cy="877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Новые ценности и установки</a:t>
          </a:r>
          <a:endParaRPr lang="ru-RU" sz="2000" kern="1200" dirty="0"/>
        </a:p>
      </dsp:txBody>
      <dsp:txXfrm>
        <a:off x="361403" y="2815398"/>
        <a:ext cx="4768218" cy="877965"/>
      </dsp:txXfrm>
    </dsp:sp>
    <dsp:sp modelId="{E3B93CF1-A523-4629-B90D-5AE85E8120BE}">
      <dsp:nvSpPr>
        <dsp:cNvPr id="0" name=""/>
        <dsp:cNvSpPr/>
      </dsp:nvSpPr>
      <dsp:spPr>
        <a:xfrm>
          <a:off x="31206" y="3857917"/>
          <a:ext cx="376647" cy="376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EDC219-FDFD-4449-AB3A-95F84A515D58}">
      <dsp:nvSpPr>
        <dsp:cNvPr id="0" name=""/>
        <dsp:cNvSpPr/>
      </dsp:nvSpPr>
      <dsp:spPr>
        <a:xfrm>
          <a:off x="361403" y="3693363"/>
          <a:ext cx="4768218" cy="877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361403" y="3693363"/>
        <a:ext cx="4768218" cy="877965"/>
      </dsp:txXfrm>
    </dsp:sp>
    <dsp:sp modelId="{F4B7FE48-C86A-4CAC-8B5B-D07B6944C891}">
      <dsp:nvSpPr>
        <dsp:cNvPr id="0" name=""/>
        <dsp:cNvSpPr/>
      </dsp:nvSpPr>
      <dsp:spPr>
        <a:xfrm>
          <a:off x="5385977" y="1083583"/>
          <a:ext cx="5127116" cy="6031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B5985F-5E7E-4939-ADFA-27067AB329A4}">
      <dsp:nvSpPr>
        <dsp:cNvPr id="0" name=""/>
        <dsp:cNvSpPr/>
      </dsp:nvSpPr>
      <dsp:spPr>
        <a:xfrm>
          <a:off x="5385977" y="1310116"/>
          <a:ext cx="376656" cy="37665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30C05C-08CD-412F-A8D6-3AF078751328}">
      <dsp:nvSpPr>
        <dsp:cNvPr id="0" name=""/>
        <dsp:cNvSpPr/>
      </dsp:nvSpPr>
      <dsp:spPr>
        <a:xfrm>
          <a:off x="5385977" y="0"/>
          <a:ext cx="5127116" cy="10835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Управление </a:t>
          </a:r>
          <a:endParaRPr lang="ru-RU" sz="6500" kern="1200" dirty="0"/>
        </a:p>
      </dsp:txBody>
      <dsp:txXfrm>
        <a:off x="5385977" y="0"/>
        <a:ext cx="5127116" cy="1083583"/>
      </dsp:txXfrm>
    </dsp:sp>
    <dsp:sp modelId="{F164E73F-902F-429C-889B-5CB831FE389F}">
      <dsp:nvSpPr>
        <dsp:cNvPr id="0" name=""/>
        <dsp:cNvSpPr/>
      </dsp:nvSpPr>
      <dsp:spPr>
        <a:xfrm>
          <a:off x="5385977" y="2188091"/>
          <a:ext cx="376647" cy="376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951D9D-F786-4245-A835-3CFFE13575A8}">
      <dsp:nvSpPr>
        <dsp:cNvPr id="0" name=""/>
        <dsp:cNvSpPr/>
      </dsp:nvSpPr>
      <dsp:spPr>
        <a:xfrm>
          <a:off x="5744876" y="1937432"/>
          <a:ext cx="4768218" cy="877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Укрупнение = упрощение </a:t>
          </a:r>
          <a:endParaRPr lang="ru-RU" sz="2000" kern="1200" dirty="0"/>
        </a:p>
      </dsp:txBody>
      <dsp:txXfrm>
        <a:off x="5744876" y="1937432"/>
        <a:ext cx="4768218" cy="877965"/>
      </dsp:txXfrm>
    </dsp:sp>
    <dsp:sp modelId="{60AD6DBB-738A-4DA6-B17A-F6B66C1183DF}">
      <dsp:nvSpPr>
        <dsp:cNvPr id="0" name=""/>
        <dsp:cNvSpPr/>
      </dsp:nvSpPr>
      <dsp:spPr>
        <a:xfrm>
          <a:off x="5385977" y="3066057"/>
          <a:ext cx="376647" cy="376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0361C6-8704-4502-B45A-8E946854BB5C}">
      <dsp:nvSpPr>
        <dsp:cNvPr id="0" name=""/>
        <dsp:cNvSpPr/>
      </dsp:nvSpPr>
      <dsp:spPr>
        <a:xfrm>
          <a:off x="5744876" y="2815398"/>
          <a:ext cx="4768218" cy="877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Восполнение дефицитов за счет сети </a:t>
          </a:r>
          <a:endParaRPr lang="ru-RU" sz="2000" kern="1200" dirty="0"/>
        </a:p>
      </dsp:txBody>
      <dsp:txXfrm>
        <a:off x="5744876" y="2815398"/>
        <a:ext cx="4768218" cy="877965"/>
      </dsp:txXfrm>
    </dsp:sp>
    <dsp:sp modelId="{99B48F2F-27BF-4259-AE5B-8D696DC471D2}">
      <dsp:nvSpPr>
        <dsp:cNvPr id="0" name=""/>
        <dsp:cNvSpPr/>
      </dsp:nvSpPr>
      <dsp:spPr>
        <a:xfrm>
          <a:off x="5385977" y="3944022"/>
          <a:ext cx="376647" cy="37664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B3C546-DB8A-4D55-8660-4AD68EEA68CC}">
      <dsp:nvSpPr>
        <dsp:cNvPr id="0" name=""/>
        <dsp:cNvSpPr/>
      </dsp:nvSpPr>
      <dsp:spPr>
        <a:xfrm>
          <a:off x="5744876" y="3693363"/>
          <a:ext cx="4768218" cy="877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Ситуации успеха = рост мотивации участников </a:t>
          </a:r>
          <a:endParaRPr lang="ru-RU" sz="2000" kern="1200" dirty="0"/>
        </a:p>
      </dsp:txBody>
      <dsp:txXfrm>
        <a:off x="5744876" y="3693363"/>
        <a:ext cx="4768218" cy="877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44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2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898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73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72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381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31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9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4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66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117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F61ED-823E-43E3-9127-552110C7C62B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095BA-D824-4329-95B1-237EA49D69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77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371" y="1473957"/>
            <a:ext cx="7929351" cy="242930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интеграция основного и дополнительного образования  через СОЛ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52047" y="4271749"/>
            <a:ext cx="9144000" cy="2142699"/>
          </a:xfrm>
        </p:spPr>
        <p:txBody>
          <a:bodyPr/>
          <a:lstStyle/>
          <a:p>
            <a:r>
              <a:rPr lang="ru-RU" dirty="0" smtClean="0"/>
              <a:t>Фурсова Надежда Анатольевна – директор ГБОУ СОШ № 253 </a:t>
            </a:r>
          </a:p>
          <a:p>
            <a:r>
              <a:rPr lang="ru-RU" dirty="0" err="1" smtClean="0"/>
              <a:t>Бавина</a:t>
            </a:r>
            <a:r>
              <a:rPr lang="ru-RU" dirty="0" smtClean="0"/>
              <a:t> Полина Александровна – </a:t>
            </a:r>
            <a:r>
              <a:rPr lang="ru-RU" dirty="0" err="1" smtClean="0"/>
              <a:t>к.п.н</a:t>
            </a:r>
            <a:r>
              <a:rPr lang="ru-RU" dirty="0" smtClean="0"/>
              <a:t>., </a:t>
            </a:r>
            <a:r>
              <a:rPr lang="ru-RU" dirty="0" err="1" smtClean="0"/>
              <a:t>и.о</a:t>
            </a:r>
            <a:r>
              <a:rPr lang="ru-RU" dirty="0" smtClean="0"/>
              <a:t>. заместитель директора по внеурочной деятельности, учитель.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601" y="398821"/>
            <a:ext cx="2511770" cy="191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79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Сетевые образовательные локации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5845"/>
            <a:ext cx="10066361" cy="46211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Локация - </a:t>
            </a:r>
            <a:r>
              <a:rPr lang="ru-RU" i="1" dirty="0" smtClean="0"/>
              <a:t>от лат. </a:t>
            </a:r>
            <a:r>
              <a:rPr lang="ru-RU" i="1" dirty="0" err="1" smtClean="0"/>
              <a:t>locatio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dirty="0" smtClean="0">
                <a:solidFill>
                  <a:srgbClr val="002060"/>
                </a:solidFill>
              </a:rPr>
              <a:t>размещение, положение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Тематически-интегрированное</a:t>
            </a:r>
            <a:r>
              <a:rPr lang="ru-RU" dirty="0" smtClean="0">
                <a:solidFill>
                  <a:srgbClr val="002060"/>
                </a:solidFill>
              </a:rPr>
              <a:t> образовательное пространство, направленное на развитие </a:t>
            </a:r>
            <a:r>
              <a:rPr lang="ru-RU" b="1" dirty="0" smtClean="0">
                <a:solidFill>
                  <a:srgbClr val="002060"/>
                </a:solidFill>
              </a:rPr>
              <a:t>конкретных компетенций</a:t>
            </a:r>
            <a:r>
              <a:rPr lang="ru-RU" dirty="0" smtClean="0">
                <a:solidFill>
                  <a:srgbClr val="002060"/>
                </a:solidFill>
              </a:rPr>
              <a:t>, формирование </a:t>
            </a:r>
            <a:r>
              <a:rPr lang="ru-RU" b="1" dirty="0" smtClean="0">
                <a:solidFill>
                  <a:srgbClr val="002060"/>
                </a:solidFill>
              </a:rPr>
              <a:t>ценностей</a:t>
            </a:r>
            <a:r>
              <a:rPr lang="ru-RU" dirty="0" smtClean="0">
                <a:solidFill>
                  <a:srgbClr val="002060"/>
                </a:solidFill>
              </a:rPr>
              <a:t> и достижение запланированных </a:t>
            </a:r>
            <a:r>
              <a:rPr lang="ru-RU" b="1" dirty="0" smtClean="0">
                <a:solidFill>
                  <a:srgbClr val="002060"/>
                </a:solidFill>
              </a:rPr>
              <a:t>образовательных результатов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945457"/>
              </p:ext>
            </p:extLst>
          </p:nvPr>
        </p:nvGraphicFramePr>
        <p:xfrm>
          <a:off x="838200" y="3766782"/>
          <a:ext cx="10735101" cy="2756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48593" y="248378"/>
            <a:ext cx="2511770" cy="193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4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/>
          <a:lstStyle/>
          <a:p>
            <a:r>
              <a:rPr lang="ru-RU" dirty="0" smtClean="0"/>
              <a:t>Как это организовано: 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093" y="1419367"/>
            <a:ext cx="10931856" cy="5438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520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Интеграция основного и дополнительного образования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8803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241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сетевая образовательная локация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9549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9468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5152" y="270303"/>
            <a:ext cx="7915702" cy="636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33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248701" cy="740344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Что в результате</a:t>
            </a:r>
            <a:r>
              <a:rPr lang="ru-RU" dirty="0" smtClean="0"/>
              <a:t>: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10858"/>
              </p:ext>
            </p:extLst>
          </p:nvPr>
        </p:nvGraphicFramePr>
        <p:xfrm>
          <a:off x="838200" y="1241946"/>
          <a:ext cx="10515600" cy="49350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445127" y="4909360"/>
            <a:ext cx="43688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/>
              <a:t>О</a:t>
            </a:r>
            <a:r>
              <a:rPr lang="ru-RU" sz="2000" dirty="0" smtClean="0"/>
              <a:t>бразовательные результаты </a:t>
            </a:r>
          </a:p>
          <a:p>
            <a:r>
              <a:rPr lang="ru-RU" sz="2000" dirty="0" smtClean="0"/>
              <a:t>и профориентация </a:t>
            </a:r>
            <a:endParaRPr lang="ru-RU" sz="2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68390" y="-89592"/>
            <a:ext cx="2164678" cy="164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2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Рады сотрудничеству!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42197"/>
            <a:ext cx="10515600" cy="463476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16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224</Words>
  <Application>Microsoft Office PowerPoint</Application>
  <PresentationFormat>Широкоэкранный</PresentationFormat>
  <Paragraphs>45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 интеграция основного и дополнительного образования  через СОЛ</vt:lpstr>
      <vt:lpstr>Сетевые образовательные локации </vt:lpstr>
      <vt:lpstr>Как это организовано:  </vt:lpstr>
      <vt:lpstr>Интеграция основного и дополнительного образования </vt:lpstr>
      <vt:lpstr>сетевая образовательная локация </vt:lpstr>
      <vt:lpstr>Презентация PowerPoint</vt:lpstr>
      <vt:lpstr>Что в результате: </vt:lpstr>
      <vt:lpstr>Рады сотрудничеству!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Патриотическое воспитание через СОЛ</dc:title>
  <dc:creator>Полина</dc:creator>
  <cp:lastModifiedBy>Полина</cp:lastModifiedBy>
  <cp:revision>5</cp:revision>
  <dcterms:created xsi:type="dcterms:W3CDTF">2021-10-19T06:20:01Z</dcterms:created>
  <dcterms:modified xsi:type="dcterms:W3CDTF">2021-10-19T11:15:47Z</dcterms:modified>
</cp:coreProperties>
</file>